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Override2.xml" ContentType="application/vnd.openxmlformats-officedocument.themeOverrid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3.xml" ContentType="application/vnd.openxmlformats-officedocument.themeOverride+xml"/>
  <Override PartName="/ppt/charts/chart2.xml" ContentType="application/vnd.openxmlformats-officedocument.drawingml.chart+xml"/>
  <Override PartName="/ppt/theme/themeOverride4.xml" ContentType="application/vnd.openxmlformats-officedocument.themeOverrid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theme/themeOverride5.xml" ContentType="application/vnd.openxmlformats-officedocument.themeOverrid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theme/themeOverride6.xml" ContentType="application/vnd.openxmlformats-officedocument.themeOverride+xml"/>
  <Override PartName="/ppt/charts/chart5.xml" ContentType="application/vnd.openxmlformats-officedocument.drawingml.chart+xml"/>
  <Override PartName="/ppt/theme/themeOverride7.xml" ContentType="application/vnd.openxmlformats-officedocument.themeOverride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theme/themeOverride8.xml" ContentType="application/vnd.openxmlformats-officedocument.themeOverride+xml"/>
  <Override PartName="/ppt/drawings/drawing4.xml" ContentType="application/vnd.openxmlformats-officedocument.drawingml.chartshapes+xml"/>
  <Override PartName="/ppt/charts/chart7.xml" ContentType="application/vnd.openxmlformats-officedocument.drawingml.chart+xml"/>
  <Override PartName="/ppt/theme/themeOverride9.xml" ContentType="application/vnd.openxmlformats-officedocument.themeOverride+xml"/>
  <Override PartName="/ppt/drawings/drawing5.xml" ContentType="application/vnd.openxmlformats-officedocument.drawingml.chartshapes+xml"/>
  <Override PartName="/ppt/charts/chart8.xml" ContentType="application/vnd.openxmlformats-officedocument.drawingml.chart+xml"/>
  <Override PartName="/ppt/theme/themeOverride10.xml" ContentType="application/vnd.openxmlformats-officedocument.themeOverride+xml"/>
  <Override PartName="/ppt/drawings/drawing6.xml" ContentType="application/vnd.openxmlformats-officedocument.drawingml.chartshapes+xml"/>
  <Override PartName="/ppt/charts/chart9.xml" ContentType="application/vnd.openxmlformats-officedocument.drawingml.chart+xml"/>
  <Override PartName="/ppt/theme/themeOverride11.xml" ContentType="application/vnd.openxmlformats-officedocument.themeOverride+xml"/>
  <Override PartName="/ppt/drawings/drawing7.xml" ContentType="application/vnd.openxmlformats-officedocument.drawingml.chartshapes+xml"/>
  <Override PartName="/ppt/charts/chart10.xml" ContentType="application/vnd.openxmlformats-officedocument.drawingml.chart+xml"/>
  <Override PartName="/ppt/theme/themeOverride12.xml" ContentType="application/vnd.openxmlformats-officedocument.themeOverride+xml"/>
  <Override PartName="/ppt/drawings/drawing8.xml" ContentType="application/vnd.openxmlformats-officedocument.drawingml.chartshapes+xml"/>
  <Override PartName="/ppt/charts/chart11.xml" ContentType="application/vnd.openxmlformats-officedocument.drawingml.chart+xml"/>
  <Override PartName="/ppt/theme/themeOverride13.xml" ContentType="application/vnd.openxmlformats-officedocument.themeOverride+xml"/>
  <Override PartName="/ppt/drawings/drawing9.xml" ContentType="application/vnd.openxmlformats-officedocument.drawingml.chartshapes+xml"/>
  <Override PartName="/ppt/charts/chart12.xml" ContentType="application/vnd.openxmlformats-officedocument.drawingml.chart+xml"/>
  <Override PartName="/ppt/theme/themeOverride14.xml" ContentType="application/vnd.openxmlformats-officedocument.themeOverride+xml"/>
  <Override PartName="/ppt/drawings/drawing10.xml" ContentType="application/vnd.openxmlformats-officedocument.drawingml.chartshapes+xml"/>
  <Override PartName="/ppt/charts/chart13.xml" ContentType="application/vnd.openxmlformats-officedocument.drawingml.chart+xml"/>
  <Override PartName="/ppt/theme/themeOverride15.xml" ContentType="application/vnd.openxmlformats-officedocument.themeOverride+xml"/>
  <Override PartName="/ppt/drawings/drawing11.xml" ContentType="application/vnd.openxmlformats-officedocument.drawingml.chartshapes+xml"/>
  <Override PartName="/ppt/charts/chart14.xml" ContentType="application/vnd.openxmlformats-officedocument.drawingml.chart+xml"/>
  <Override PartName="/ppt/theme/themeOverride16.xml" ContentType="application/vnd.openxmlformats-officedocument.themeOverride+xml"/>
  <Override PartName="/ppt/charts/chart15.xml" ContentType="application/vnd.openxmlformats-officedocument.drawingml.chart+xml"/>
  <Override PartName="/ppt/theme/themeOverride17.xml" ContentType="application/vnd.openxmlformats-officedocument.themeOverride+xml"/>
  <Override PartName="/ppt/drawings/drawing12.xml" ContentType="application/vnd.openxmlformats-officedocument.drawingml.chartshapes+xml"/>
  <Override PartName="/ppt/charts/chart16.xml" ContentType="application/vnd.openxmlformats-officedocument.drawingml.chart+xml"/>
  <Override PartName="/ppt/theme/themeOverride18.xml" ContentType="application/vnd.openxmlformats-officedocument.themeOverride+xml"/>
  <Override PartName="/ppt/charts/chart17.xml" ContentType="application/vnd.openxmlformats-officedocument.drawingml.chart+xml"/>
  <Override PartName="/ppt/theme/themeOverride19.xml" ContentType="application/vnd.openxmlformats-officedocument.themeOverride+xml"/>
  <Override PartName="/ppt/drawings/drawing13.xml" ContentType="application/vnd.openxmlformats-officedocument.drawingml.chartshapes+xml"/>
  <Override PartName="/ppt/charts/chart18.xml" ContentType="application/vnd.openxmlformats-officedocument.drawingml.chart+xml"/>
  <Override PartName="/ppt/theme/themeOverride20.xml" ContentType="application/vnd.openxmlformats-officedocument.themeOverride+xml"/>
  <Override PartName="/ppt/charts/chart19.xml" ContentType="application/vnd.openxmlformats-officedocument.drawingml.chart+xml"/>
  <Override PartName="/ppt/theme/themeOverride21.xml" ContentType="application/vnd.openxmlformats-officedocument.themeOverride+xml"/>
  <Override PartName="/ppt/drawings/drawing14.xml" ContentType="application/vnd.openxmlformats-officedocument.drawingml.chartshapes+xml"/>
  <Override PartName="/ppt/charts/chart20.xml" ContentType="application/vnd.openxmlformats-officedocument.drawingml.chart+xml"/>
  <Override PartName="/ppt/theme/themeOverride22.xml" ContentType="application/vnd.openxmlformats-officedocument.themeOverride+xml"/>
  <Override PartName="/ppt/charts/chart21.xml" ContentType="application/vnd.openxmlformats-officedocument.drawingml.chart+xml"/>
  <Override PartName="/ppt/theme/themeOverride23.xml" ContentType="application/vnd.openxmlformats-officedocument.themeOverride+xml"/>
  <Override PartName="/ppt/drawings/drawing15.xml" ContentType="application/vnd.openxmlformats-officedocument.drawingml.chartshapes+xml"/>
  <Override PartName="/ppt/charts/chart22.xml" ContentType="application/vnd.openxmlformats-officedocument.drawingml.chart+xml"/>
  <Override PartName="/ppt/theme/themeOverride24.xml" ContentType="application/vnd.openxmlformats-officedocument.themeOverride+xml"/>
  <Override PartName="/ppt/charts/chart23.xml" ContentType="application/vnd.openxmlformats-officedocument.drawingml.chart+xml"/>
  <Override PartName="/ppt/theme/themeOverride25.xml" ContentType="application/vnd.openxmlformats-officedocument.themeOverride+xml"/>
  <Override PartName="/ppt/drawings/drawing16.xml" ContentType="application/vnd.openxmlformats-officedocument.drawingml.chartshapes+xml"/>
  <Override PartName="/ppt/charts/chart24.xml" ContentType="application/vnd.openxmlformats-officedocument.drawingml.chart+xml"/>
  <Override PartName="/ppt/theme/themeOverride26.xml" ContentType="application/vnd.openxmlformats-officedocument.themeOverride+xml"/>
  <Override PartName="/ppt/charts/chart25.xml" ContentType="application/vnd.openxmlformats-officedocument.drawingml.chart+xml"/>
  <Override PartName="/ppt/theme/themeOverride27.xml" ContentType="application/vnd.openxmlformats-officedocument.themeOverride+xml"/>
  <Override PartName="/ppt/drawings/drawing17.xml" ContentType="application/vnd.openxmlformats-officedocument.drawingml.chartshapes+xml"/>
  <Override PartName="/ppt/charts/chart26.xml" ContentType="application/vnd.openxmlformats-officedocument.drawingml.chart+xml"/>
  <Override PartName="/ppt/theme/themeOverride28.xml" ContentType="application/vnd.openxmlformats-officedocument.themeOverride+xml"/>
  <Override PartName="/ppt/charts/chart27.xml" ContentType="application/vnd.openxmlformats-officedocument.drawingml.chart+xml"/>
  <Override PartName="/ppt/theme/themeOverride29.xml" ContentType="application/vnd.openxmlformats-officedocument.themeOverride+xml"/>
  <Override PartName="/ppt/drawings/drawing18.xml" ContentType="application/vnd.openxmlformats-officedocument.drawingml.chartshapes+xml"/>
  <Override PartName="/ppt/charts/chart28.xml" ContentType="application/vnd.openxmlformats-officedocument.drawingml.chart+xml"/>
  <Override PartName="/ppt/theme/themeOverride30.xml" ContentType="application/vnd.openxmlformats-officedocument.themeOverride+xml"/>
  <Override PartName="/ppt/charts/chart29.xml" ContentType="application/vnd.openxmlformats-officedocument.drawingml.chart+xml"/>
  <Override PartName="/ppt/theme/themeOverride31.xml" ContentType="application/vnd.openxmlformats-officedocument.themeOverride+xml"/>
  <Override PartName="/ppt/drawings/drawing19.xml" ContentType="application/vnd.openxmlformats-officedocument.drawingml.chartshapes+xml"/>
  <Override PartName="/ppt/charts/chart30.xml" ContentType="application/vnd.openxmlformats-officedocument.drawingml.chart+xml"/>
  <Override PartName="/ppt/theme/themeOverride32.xml" ContentType="application/vnd.openxmlformats-officedocument.themeOverride+xml"/>
  <Override PartName="/ppt/charts/chart31.xml" ContentType="application/vnd.openxmlformats-officedocument.drawingml.chart+xml"/>
  <Override PartName="/ppt/theme/themeOverride33.xml" ContentType="application/vnd.openxmlformats-officedocument.themeOverride+xml"/>
  <Override PartName="/ppt/drawings/drawing20.xml" ContentType="application/vnd.openxmlformats-officedocument.drawingml.chartshapes+xml"/>
  <Override PartName="/ppt/charts/chart32.xml" ContentType="application/vnd.openxmlformats-officedocument.drawingml.chart+xml"/>
  <Override PartName="/ppt/theme/themeOverride34.xml" ContentType="application/vnd.openxmlformats-officedocument.themeOverride+xml"/>
  <Override PartName="/ppt/charts/chart33.xml" ContentType="application/vnd.openxmlformats-officedocument.drawingml.chart+xml"/>
  <Override PartName="/ppt/theme/themeOverride35.xml" ContentType="application/vnd.openxmlformats-officedocument.themeOverride+xml"/>
  <Override PartName="/ppt/drawings/drawing21.xml" ContentType="application/vnd.openxmlformats-officedocument.drawingml.chartshapes+xml"/>
  <Override PartName="/ppt/charts/chart34.xml" ContentType="application/vnd.openxmlformats-officedocument.drawingml.chart+xml"/>
  <Override PartName="/ppt/theme/themeOverride36.xml" ContentType="application/vnd.openxmlformats-officedocument.themeOverride+xml"/>
  <Override PartName="/ppt/charts/chart35.xml" ContentType="application/vnd.openxmlformats-officedocument.drawingml.chart+xml"/>
  <Override PartName="/ppt/theme/themeOverride37.xml" ContentType="application/vnd.openxmlformats-officedocument.themeOverride+xml"/>
  <Override PartName="/ppt/drawings/drawing22.xml" ContentType="application/vnd.openxmlformats-officedocument.drawingml.chartshapes+xml"/>
  <Override PartName="/ppt/charts/chart36.xml" ContentType="application/vnd.openxmlformats-officedocument.drawingml.chart+xml"/>
  <Override PartName="/ppt/theme/themeOverride38.xml" ContentType="application/vnd.openxmlformats-officedocument.themeOverride+xml"/>
  <Override PartName="/ppt/charts/chart37.xml" ContentType="application/vnd.openxmlformats-officedocument.drawingml.chart+xml"/>
  <Override PartName="/ppt/theme/themeOverride39.xml" ContentType="application/vnd.openxmlformats-officedocument.themeOverride+xml"/>
  <Override PartName="/ppt/drawings/drawing23.xml" ContentType="application/vnd.openxmlformats-officedocument.drawingml.chartshapes+xml"/>
  <Override PartName="/ppt/charts/chart38.xml" ContentType="application/vnd.openxmlformats-officedocument.drawingml.chart+xml"/>
  <Override PartName="/ppt/theme/themeOverride40.xml" ContentType="application/vnd.openxmlformats-officedocument.themeOverride+xml"/>
  <Override PartName="/ppt/charts/chart39.xml" ContentType="application/vnd.openxmlformats-officedocument.drawingml.chart+xml"/>
  <Override PartName="/ppt/theme/themeOverride41.xml" ContentType="application/vnd.openxmlformats-officedocument.themeOverride+xml"/>
  <Override PartName="/ppt/drawings/drawing24.xml" ContentType="application/vnd.openxmlformats-officedocument.drawingml.chartshapes+xml"/>
  <Override PartName="/ppt/charts/chart40.xml" ContentType="application/vnd.openxmlformats-officedocument.drawingml.chart+xml"/>
  <Override PartName="/ppt/theme/themeOverride42.xml" ContentType="application/vnd.openxmlformats-officedocument.themeOverride+xml"/>
  <Override PartName="/ppt/charts/chart41.xml" ContentType="application/vnd.openxmlformats-officedocument.drawingml.chart+xml"/>
  <Override PartName="/ppt/theme/themeOverride43.xml" ContentType="application/vnd.openxmlformats-officedocument.themeOverride+xml"/>
  <Override PartName="/ppt/drawings/drawing25.xml" ContentType="application/vnd.openxmlformats-officedocument.drawingml.chartshapes+xml"/>
  <Override PartName="/ppt/charts/chart42.xml" ContentType="application/vnd.openxmlformats-officedocument.drawingml.chart+xml"/>
  <Override PartName="/ppt/theme/themeOverride44.xml" ContentType="application/vnd.openxmlformats-officedocument.themeOverride+xml"/>
  <Override PartName="/ppt/charts/chart43.xml" ContentType="application/vnd.openxmlformats-officedocument.drawingml.chart+xml"/>
  <Override PartName="/ppt/theme/themeOverride45.xml" ContentType="application/vnd.openxmlformats-officedocument.themeOverride+xml"/>
  <Override PartName="/ppt/drawings/drawing26.xml" ContentType="application/vnd.openxmlformats-officedocument.drawingml.chartshapes+xml"/>
  <Override PartName="/ppt/charts/chart44.xml" ContentType="application/vnd.openxmlformats-officedocument.drawingml.chart+xml"/>
  <Override PartName="/ppt/theme/themeOverride46.xml" ContentType="application/vnd.openxmlformats-officedocument.themeOverride+xml"/>
  <Override PartName="/ppt/charts/chart45.xml" ContentType="application/vnd.openxmlformats-officedocument.drawingml.chart+xml"/>
  <Override PartName="/ppt/theme/themeOverride47.xml" ContentType="application/vnd.openxmlformats-officedocument.themeOverride+xml"/>
  <Override PartName="/ppt/drawings/drawing27.xml" ContentType="application/vnd.openxmlformats-officedocument.drawingml.chartshapes+xml"/>
  <Override PartName="/ppt/charts/chart46.xml" ContentType="application/vnd.openxmlformats-officedocument.drawingml.chart+xml"/>
  <Override PartName="/ppt/theme/themeOverride48.xml" ContentType="application/vnd.openxmlformats-officedocument.themeOverride+xml"/>
  <Override PartName="/ppt/charts/chart47.xml" ContentType="application/vnd.openxmlformats-officedocument.drawingml.chart+xml"/>
  <Override PartName="/ppt/theme/themeOverride49.xml" ContentType="application/vnd.openxmlformats-officedocument.themeOverride+xml"/>
  <Override PartName="/ppt/drawings/drawing28.xml" ContentType="application/vnd.openxmlformats-officedocument.drawingml.chartshapes+xml"/>
  <Override PartName="/ppt/charts/chart48.xml" ContentType="application/vnd.openxmlformats-officedocument.drawingml.chart+xml"/>
  <Override PartName="/ppt/theme/themeOverride50.xml" ContentType="application/vnd.openxmlformats-officedocument.themeOverride+xml"/>
  <Override PartName="/ppt/charts/chart49.xml" ContentType="application/vnd.openxmlformats-officedocument.drawingml.chart+xml"/>
  <Override PartName="/ppt/theme/themeOverride51.xml" ContentType="application/vnd.openxmlformats-officedocument.themeOverride+xml"/>
  <Override PartName="/ppt/drawings/drawing29.xml" ContentType="application/vnd.openxmlformats-officedocument.drawingml.chartshapes+xml"/>
  <Override PartName="/ppt/charts/chart50.xml" ContentType="application/vnd.openxmlformats-officedocument.drawingml.chart+xml"/>
  <Override PartName="/ppt/theme/themeOverride52.xml" ContentType="application/vnd.openxmlformats-officedocument.themeOverride+xml"/>
  <Override PartName="/ppt/charts/chart51.xml" ContentType="application/vnd.openxmlformats-officedocument.drawingml.chart+xml"/>
  <Override PartName="/ppt/theme/themeOverride53.xml" ContentType="application/vnd.openxmlformats-officedocument.themeOverride+xml"/>
  <Override PartName="/ppt/drawings/drawing30.xml" ContentType="application/vnd.openxmlformats-officedocument.drawingml.chartshapes+xml"/>
  <Override PartName="/ppt/charts/chart52.xml" ContentType="application/vnd.openxmlformats-officedocument.drawingml.chart+xml"/>
  <Override PartName="/ppt/theme/themeOverride54.xml" ContentType="application/vnd.openxmlformats-officedocument.themeOverride+xml"/>
  <Override PartName="/ppt/charts/chart53.xml" ContentType="application/vnd.openxmlformats-officedocument.drawingml.chart+xml"/>
  <Override PartName="/ppt/theme/themeOverride55.xml" ContentType="application/vnd.openxmlformats-officedocument.themeOverride+xml"/>
  <Override PartName="/ppt/drawings/drawing31.xml" ContentType="application/vnd.openxmlformats-officedocument.drawingml.chartshapes+xml"/>
  <Override PartName="/ppt/charts/chart54.xml" ContentType="application/vnd.openxmlformats-officedocument.drawingml.chart+xml"/>
  <Override PartName="/ppt/theme/themeOverride56.xml" ContentType="application/vnd.openxmlformats-officedocument.themeOverride+xml"/>
  <Override PartName="/ppt/charts/chart55.xml" ContentType="application/vnd.openxmlformats-officedocument.drawingml.chart+xml"/>
  <Override PartName="/ppt/theme/themeOverride57.xml" ContentType="application/vnd.openxmlformats-officedocument.themeOverride+xml"/>
  <Override PartName="/ppt/drawings/drawing32.xml" ContentType="application/vnd.openxmlformats-officedocument.drawingml.chartshapes+xml"/>
  <Override PartName="/ppt/charts/chart56.xml" ContentType="application/vnd.openxmlformats-officedocument.drawingml.chart+xml"/>
  <Override PartName="/ppt/theme/themeOverride58.xml" ContentType="application/vnd.openxmlformats-officedocument.themeOverride+xml"/>
  <Override PartName="/ppt/charts/chart57.xml" ContentType="application/vnd.openxmlformats-officedocument.drawingml.chart+xml"/>
  <Override PartName="/ppt/theme/themeOverride59.xml" ContentType="application/vnd.openxmlformats-officedocument.themeOverride+xml"/>
  <Override PartName="/ppt/drawings/drawing33.xml" ContentType="application/vnd.openxmlformats-officedocument.drawingml.chartshapes+xml"/>
  <Override PartName="/ppt/charts/chart58.xml" ContentType="application/vnd.openxmlformats-officedocument.drawingml.chart+xml"/>
  <Override PartName="/ppt/theme/themeOverride60.xml" ContentType="application/vnd.openxmlformats-officedocument.themeOverride+xml"/>
  <Override PartName="/ppt/charts/chart59.xml" ContentType="application/vnd.openxmlformats-officedocument.drawingml.chart+xml"/>
  <Override PartName="/ppt/theme/themeOverride61.xml" ContentType="application/vnd.openxmlformats-officedocument.themeOverride+xml"/>
  <Override PartName="/ppt/drawings/drawing34.xml" ContentType="application/vnd.openxmlformats-officedocument.drawingml.chartshapes+xml"/>
  <Override PartName="/ppt/charts/chart60.xml" ContentType="application/vnd.openxmlformats-officedocument.drawingml.chart+xml"/>
  <Override PartName="/ppt/theme/themeOverride62.xml" ContentType="application/vnd.openxmlformats-officedocument.themeOverride+xml"/>
  <Override PartName="/ppt/charts/chart61.xml" ContentType="application/vnd.openxmlformats-officedocument.drawingml.chart+xml"/>
  <Override PartName="/ppt/theme/themeOverride63.xml" ContentType="application/vnd.openxmlformats-officedocument.themeOverride+xml"/>
  <Override PartName="/ppt/drawings/drawing35.xml" ContentType="application/vnd.openxmlformats-officedocument.drawingml.chartshapes+xml"/>
  <Override PartName="/ppt/charts/chart62.xml" ContentType="application/vnd.openxmlformats-officedocument.drawingml.chart+xml"/>
  <Override PartName="/ppt/theme/themeOverride64.xml" ContentType="application/vnd.openxmlformats-officedocument.themeOverride+xml"/>
  <Override PartName="/ppt/charts/chart63.xml" ContentType="application/vnd.openxmlformats-officedocument.drawingml.chart+xml"/>
  <Override PartName="/ppt/theme/themeOverride65.xml" ContentType="application/vnd.openxmlformats-officedocument.themeOverride+xml"/>
  <Override PartName="/ppt/drawings/drawing36.xml" ContentType="application/vnd.openxmlformats-officedocument.drawingml.chartshapes+xml"/>
  <Override PartName="/ppt/charts/chart64.xml" ContentType="application/vnd.openxmlformats-officedocument.drawingml.chart+xml"/>
  <Override PartName="/ppt/theme/themeOverride66.xml" ContentType="application/vnd.openxmlformats-officedocument.themeOverride+xml"/>
  <Override PartName="/ppt/charts/chart65.xml" ContentType="application/vnd.openxmlformats-officedocument.drawingml.chart+xml"/>
  <Override PartName="/ppt/theme/themeOverride67.xml" ContentType="application/vnd.openxmlformats-officedocument.themeOverride+xml"/>
  <Override PartName="/ppt/drawings/drawing37.xml" ContentType="application/vnd.openxmlformats-officedocument.drawingml.chartshapes+xml"/>
  <Override PartName="/ppt/charts/chart66.xml" ContentType="application/vnd.openxmlformats-officedocument.drawingml.chart+xml"/>
  <Override PartName="/ppt/theme/themeOverride68.xml" ContentType="application/vnd.openxmlformats-officedocument.themeOverride+xml"/>
  <Override PartName="/ppt/charts/chart67.xml" ContentType="application/vnd.openxmlformats-officedocument.drawingml.chart+xml"/>
  <Override PartName="/ppt/theme/themeOverride69.xml" ContentType="application/vnd.openxmlformats-officedocument.themeOverride+xml"/>
  <Override PartName="/ppt/drawings/drawing38.xml" ContentType="application/vnd.openxmlformats-officedocument.drawingml.chartshapes+xml"/>
  <Override PartName="/ppt/charts/chart68.xml" ContentType="application/vnd.openxmlformats-officedocument.drawingml.chart+xml"/>
  <Override PartName="/ppt/theme/themeOverride70.xml" ContentType="application/vnd.openxmlformats-officedocument.themeOverride+xml"/>
  <Override PartName="/ppt/charts/chart69.xml" ContentType="application/vnd.openxmlformats-officedocument.drawingml.chart+xml"/>
  <Override PartName="/ppt/theme/themeOverride71.xml" ContentType="application/vnd.openxmlformats-officedocument.themeOverride+xml"/>
  <Override PartName="/ppt/drawings/drawing39.xml" ContentType="application/vnd.openxmlformats-officedocument.drawingml.chartshapes+xml"/>
  <Override PartName="/ppt/charts/chart70.xml" ContentType="application/vnd.openxmlformats-officedocument.drawingml.chart+xml"/>
  <Override PartName="/ppt/theme/themeOverride72.xml" ContentType="application/vnd.openxmlformats-officedocument.themeOverride+xml"/>
  <Override PartName="/ppt/charts/chart71.xml" ContentType="application/vnd.openxmlformats-officedocument.drawingml.chart+xml"/>
  <Override PartName="/ppt/theme/themeOverride73.xml" ContentType="application/vnd.openxmlformats-officedocument.themeOverride+xml"/>
  <Override PartName="/ppt/drawings/drawing40.xml" ContentType="application/vnd.openxmlformats-officedocument.drawingml.chartshapes+xml"/>
  <Override PartName="/ppt/charts/chart72.xml" ContentType="application/vnd.openxmlformats-officedocument.drawingml.chart+xml"/>
  <Override PartName="/ppt/theme/themeOverride74.xml" ContentType="application/vnd.openxmlformats-officedocument.themeOverride+xml"/>
  <Override PartName="/ppt/charts/chart73.xml" ContentType="application/vnd.openxmlformats-officedocument.drawingml.chart+xml"/>
  <Override PartName="/ppt/theme/themeOverride75.xml" ContentType="application/vnd.openxmlformats-officedocument.themeOverride+xml"/>
  <Override PartName="/ppt/drawings/drawing41.xml" ContentType="application/vnd.openxmlformats-officedocument.drawingml.chartshapes+xml"/>
  <Override PartName="/ppt/charts/chart74.xml" ContentType="application/vnd.openxmlformats-officedocument.drawingml.chart+xml"/>
  <Override PartName="/ppt/theme/themeOverride76.xml" ContentType="application/vnd.openxmlformats-officedocument.themeOverride+xml"/>
  <Override PartName="/ppt/charts/chart75.xml" ContentType="application/vnd.openxmlformats-officedocument.drawingml.chart+xml"/>
  <Override PartName="/ppt/theme/themeOverride77.xml" ContentType="application/vnd.openxmlformats-officedocument.themeOverride+xml"/>
  <Override PartName="/ppt/drawings/drawing42.xml" ContentType="application/vnd.openxmlformats-officedocument.drawingml.chartshapes+xml"/>
  <Override PartName="/ppt/charts/chart76.xml" ContentType="application/vnd.openxmlformats-officedocument.drawingml.chart+xml"/>
  <Override PartName="/ppt/theme/themeOverride78.xml" ContentType="application/vnd.openxmlformats-officedocument.themeOverride+xml"/>
  <Override PartName="/ppt/charts/chart77.xml" ContentType="application/vnd.openxmlformats-officedocument.drawingml.chart+xml"/>
  <Override PartName="/ppt/theme/themeOverride79.xml" ContentType="application/vnd.openxmlformats-officedocument.themeOverride+xml"/>
  <Override PartName="/ppt/drawings/drawing43.xml" ContentType="application/vnd.openxmlformats-officedocument.drawingml.chartshapes+xml"/>
  <Override PartName="/ppt/charts/chart78.xml" ContentType="application/vnd.openxmlformats-officedocument.drawingml.chart+xml"/>
  <Override PartName="/ppt/theme/themeOverride80.xml" ContentType="application/vnd.openxmlformats-officedocument.themeOverride+xml"/>
  <Override PartName="/ppt/charts/chart79.xml" ContentType="application/vnd.openxmlformats-officedocument.drawingml.chart+xml"/>
  <Override PartName="/ppt/theme/themeOverride81.xml" ContentType="application/vnd.openxmlformats-officedocument.themeOverride+xml"/>
  <Override PartName="/ppt/drawings/drawing44.xml" ContentType="application/vnd.openxmlformats-officedocument.drawingml.chartshapes+xml"/>
  <Override PartName="/ppt/charts/chart80.xml" ContentType="application/vnd.openxmlformats-officedocument.drawingml.chart+xml"/>
  <Override PartName="/ppt/theme/themeOverride82.xml" ContentType="application/vnd.openxmlformats-officedocument.themeOverride+xml"/>
  <Override PartName="/ppt/charts/chart81.xml" ContentType="application/vnd.openxmlformats-officedocument.drawingml.chart+xml"/>
  <Override PartName="/ppt/theme/themeOverride83.xml" ContentType="application/vnd.openxmlformats-officedocument.themeOverride+xml"/>
  <Override PartName="/ppt/drawings/drawing45.xml" ContentType="application/vnd.openxmlformats-officedocument.drawingml.chartshapes+xml"/>
  <Override PartName="/ppt/charts/chart82.xml" ContentType="application/vnd.openxmlformats-officedocument.drawingml.chart+xml"/>
  <Override PartName="/ppt/theme/themeOverride84.xml" ContentType="application/vnd.openxmlformats-officedocument.themeOverride+xml"/>
  <Override PartName="/ppt/drawings/drawing46.xml" ContentType="application/vnd.openxmlformats-officedocument.drawingml.chartshapes+xml"/>
  <Override PartName="/ppt/charts/chart83.xml" ContentType="application/vnd.openxmlformats-officedocument.drawingml.chart+xml"/>
  <Override PartName="/ppt/theme/themeOverride85.xml" ContentType="application/vnd.openxmlformats-officedocument.themeOverride+xml"/>
  <Override PartName="/ppt/drawings/drawing47.xml" ContentType="application/vnd.openxmlformats-officedocument.drawingml.chartshapes+xml"/>
  <Override PartName="/ppt/charts/chart84.xml" ContentType="application/vnd.openxmlformats-officedocument.drawingml.chart+xml"/>
  <Override PartName="/ppt/theme/themeOverride86.xml" ContentType="application/vnd.openxmlformats-officedocument.themeOverride+xml"/>
  <Override PartName="/ppt/drawings/drawing48.xml" ContentType="application/vnd.openxmlformats-officedocument.drawingml.chartshapes+xml"/>
  <Override PartName="/ppt/charts/chart85.xml" ContentType="application/vnd.openxmlformats-officedocument.drawingml.chart+xml"/>
  <Override PartName="/ppt/theme/themeOverride87.xml" ContentType="application/vnd.openxmlformats-officedocument.themeOverride+xml"/>
  <Override PartName="/ppt/drawings/drawing49.xml" ContentType="application/vnd.openxmlformats-officedocument.drawingml.chartshapes+xml"/>
  <Override PartName="/ppt/charts/chart86.xml" ContentType="application/vnd.openxmlformats-officedocument.drawingml.chart+xml"/>
  <Override PartName="/ppt/theme/themeOverride88.xml" ContentType="application/vnd.openxmlformats-officedocument.themeOverride+xml"/>
  <Override PartName="/ppt/drawings/drawing50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5" r:id="rId1"/>
    <p:sldMasterId id="2147483869" r:id="rId2"/>
  </p:sldMasterIdLst>
  <p:notesMasterIdLst>
    <p:notesMasterId r:id="rId71"/>
  </p:notesMasterIdLst>
  <p:handoutMasterIdLst>
    <p:handoutMasterId r:id="rId72"/>
  </p:handoutMasterIdLst>
  <p:sldIdLst>
    <p:sldId id="257" r:id="rId3"/>
    <p:sldId id="353" r:id="rId4"/>
    <p:sldId id="870" r:id="rId5"/>
    <p:sldId id="657" r:id="rId6"/>
    <p:sldId id="711" r:id="rId7"/>
    <p:sldId id="695" r:id="rId8"/>
    <p:sldId id="712" r:id="rId9"/>
    <p:sldId id="803" r:id="rId10"/>
    <p:sldId id="804" r:id="rId11"/>
    <p:sldId id="713" r:id="rId12"/>
    <p:sldId id="805" r:id="rId13"/>
    <p:sldId id="715" r:id="rId14"/>
    <p:sldId id="721" r:id="rId15"/>
    <p:sldId id="819" r:id="rId16"/>
    <p:sldId id="806" r:id="rId17"/>
    <p:sldId id="761" r:id="rId18"/>
    <p:sldId id="763" r:id="rId19"/>
    <p:sldId id="764" r:id="rId20"/>
    <p:sldId id="807" r:id="rId21"/>
    <p:sldId id="808" r:id="rId22"/>
    <p:sldId id="765" r:id="rId23"/>
    <p:sldId id="809" r:id="rId24"/>
    <p:sldId id="810" r:id="rId25"/>
    <p:sldId id="811" r:id="rId26"/>
    <p:sldId id="818" r:id="rId27"/>
    <p:sldId id="813" r:id="rId28"/>
    <p:sldId id="822" r:id="rId29"/>
    <p:sldId id="823" r:id="rId30"/>
    <p:sldId id="824" r:id="rId31"/>
    <p:sldId id="825" r:id="rId32"/>
    <p:sldId id="826" r:id="rId33"/>
    <p:sldId id="827" r:id="rId34"/>
    <p:sldId id="828" r:id="rId35"/>
    <p:sldId id="829" r:id="rId36"/>
    <p:sldId id="830" r:id="rId37"/>
    <p:sldId id="831" r:id="rId38"/>
    <p:sldId id="832" r:id="rId39"/>
    <p:sldId id="833" r:id="rId40"/>
    <p:sldId id="834" r:id="rId41"/>
    <p:sldId id="835" r:id="rId42"/>
    <p:sldId id="836" r:id="rId43"/>
    <p:sldId id="837" r:id="rId44"/>
    <p:sldId id="838" r:id="rId45"/>
    <p:sldId id="839" r:id="rId46"/>
    <p:sldId id="840" r:id="rId47"/>
    <p:sldId id="841" r:id="rId48"/>
    <p:sldId id="843" r:id="rId49"/>
    <p:sldId id="844" r:id="rId50"/>
    <p:sldId id="845" r:id="rId51"/>
    <p:sldId id="846" r:id="rId52"/>
    <p:sldId id="842" r:id="rId53"/>
    <p:sldId id="847" r:id="rId54"/>
    <p:sldId id="848" r:id="rId55"/>
    <p:sldId id="849" r:id="rId56"/>
    <p:sldId id="850" r:id="rId57"/>
    <p:sldId id="769" r:id="rId58"/>
    <p:sldId id="771" r:id="rId59"/>
    <p:sldId id="773" r:id="rId60"/>
    <p:sldId id="775" r:id="rId61"/>
    <p:sldId id="776" r:id="rId62"/>
    <p:sldId id="814" r:id="rId63"/>
    <p:sldId id="784" r:id="rId64"/>
    <p:sldId id="785" r:id="rId65"/>
    <p:sldId id="815" r:id="rId66"/>
    <p:sldId id="816" r:id="rId67"/>
    <p:sldId id="817" r:id="rId68"/>
    <p:sldId id="352" r:id="rId69"/>
    <p:sldId id="708" r:id="rId70"/>
  </p:sldIdLst>
  <p:sldSz cx="12192000" cy="6858000"/>
  <p:notesSz cx="7099300" cy="102235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0" userDrawn="1">
          <p15:clr>
            <a:srgbClr val="A4A3A4"/>
          </p15:clr>
        </p15:guide>
        <p15:guide id="2" pos="2236" userDrawn="1">
          <p15:clr>
            <a:srgbClr val="A4A3A4"/>
          </p15:clr>
        </p15:guide>
        <p15:guide id="3" orient="horz" pos="322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ce Strupisa" initials="DS" lastIdx="2" clrIdx="0"/>
  <p:cmAuthor id="2" name="Sandra Tajarova" initials="ST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C715"/>
    <a:srgbClr val="9D6C23"/>
    <a:srgbClr val="3E562C"/>
    <a:srgbClr val="4E6C38"/>
    <a:srgbClr val="AF7827"/>
    <a:srgbClr val="7F6000"/>
    <a:srgbClr val="003366"/>
    <a:srgbClr val="00B050"/>
    <a:srgbClr val="E2A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46" autoAdjust="0"/>
    <p:restoredTop sz="95256" autoAdjust="0"/>
  </p:normalViewPr>
  <p:slideViewPr>
    <p:cSldViewPr>
      <p:cViewPr varScale="1">
        <p:scale>
          <a:sx n="111" d="100"/>
          <a:sy n="111" d="100"/>
        </p:scale>
        <p:origin x="834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38"/>
    </p:cViewPr>
  </p:sorterViewPr>
  <p:notesViewPr>
    <p:cSldViewPr>
      <p:cViewPr varScale="1">
        <p:scale>
          <a:sx n="76" d="100"/>
          <a:sy n="76" d="100"/>
        </p:scale>
        <p:origin x="-2196" y="-102"/>
      </p:cViewPr>
      <p:guideLst>
        <p:guide orient="horz" pos="3220"/>
        <p:guide pos="2236"/>
        <p:guide orient="horz" pos="32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presProps" Target="presProp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theme" Target="theme/theme1.xml"/><Relationship Id="rId7" Type="http://schemas.openxmlformats.org/officeDocument/2006/relationships/slide" Target="slides/slide5.xml"/><Relationship Id="rId71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3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8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12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9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13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0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14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1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15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16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2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17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18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3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19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20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4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2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4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22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5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23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24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6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25.xm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26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7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27.xml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28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8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29.xml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30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9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3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5.xml"/></Relationships>
</file>

<file path=ppt/charts/_rels/chart30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32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0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33.xml"/></Relationships>
</file>

<file path=ppt/charts/_rels/chart32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34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1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35.xml"/></Relationships>
</file>

<file path=ppt/charts/_rels/chart34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36.xm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2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37.xml"/></Relationships>
</file>

<file path=ppt/charts/_rels/chart36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38.xm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3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39.xml"/></Relationships>
</file>

<file path=ppt/charts/_rels/chart38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40.xml"/></Relationships>
</file>

<file path=ppt/charts/_rels/chart3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4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4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6.xml"/></Relationships>
</file>

<file path=ppt/charts/_rels/chart40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42.xml"/></Relationships>
</file>

<file path=ppt/charts/_rels/chart4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5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43.xml"/></Relationships>
</file>

<file path=ppt/charts/_rels/chart42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44.xml"/></Relationships>
</file>

<file path=ppt/charts/_rels/chart4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6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45.xml"/></Relationships>
</file>

<file path=ppt/charts/_rels/chart44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46.xml"/></Relationships>
</file>

<file path=ppt/charts/_rels/chart4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7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47.xml"/></Relationships>
</file>

<file path=ppt/charts/_rels/chart46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48.xml"/></Relationships>
</file>

<file path=ppt/charts/_rels/chart4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8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49.xml"/></Relationships>
</file>

<file path=ppt/charts/_rels/chart48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50.xml"/></Relationships>
</file>

<file path=ppt/charts/_rels/chart4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9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5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7.xml"/></Relationships>
</file>

<file path=ppt/charts/_rels/chart50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52.xml"/></Relationships>
</file>

<file path=ppt/charts/_rels/chart5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0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53.xml"/></Relationships>
</file>

<file path=ppt/charts/_rels/chart52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54.xml"/></Relationships>
</file>

<file path=ppt/charts/_rels/chart5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1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55.xml"/></Relationships>
</file>

<file path=ppt/charts/_rels/chart54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56.xml"/></Relationships>
</file>

<file path=ppt/charts/_rels/chart5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2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57.xml"/></Relationships>
</file>

<file path=ppt/charts/_rels/chart56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58.xml"/></Relationships>
</file>

<file path=ppt/charts/_rels/chart5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3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59.xml"/></Relationships>
</file>

<file path=ppt/charts/_rels/chart58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60.xml"/></Relationships>
</file>

<file path=ppt/charts/_rels/chart5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4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6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8.xml"/></Relationships>
</file>

<file path=ppt/charts/_rels/chart60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62.xml"/></Relationships>
</file>

<file path=ppt/charts/_rels/chart6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5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63.xml"/></Relationships>
</file>

<file path=ppt/charts/_rels/chart62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64.xml"/></Relationships>
</file>

<file path=ppt/charts/_rels/chart6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6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65.xml"/></Relationships>
</file>

<file path=ppt/charts/_rels/chart64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66.xml"/></Relationships>
</file>

<file path=ppt/charts/_rels/chart6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7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67.xml"/></Relationships>
</file>

<file path=ppt/charts/_rels/chart66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68.xml"/></Relationships>
</file>

<file path=ppt/charts/_rels/chart6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8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69.xml"/></Relationships>
</file>

<file path=ppt/charts/_rels/chart68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70.xml"/></Relationships>
</file>

<file path=ppt/charts/_rels/chart6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9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71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9.xml"/></Relationships>
</file>

<file path=ppt/charts/_rels/chart70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72.xml"/></Relationships>
</file>

<file path=ppt/charts/_rels/chart7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0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73.xml"/></Relationships>
</file>

<file path=ppt/charts/_rels/chart72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74.xml"/></Relationships>
</file>

<file path=ppt/charts/_rels/chart7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1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75.xml"/></Relationships>
</file>

<file path=ppt/charts/_rels/chart74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76.xml"/></Relationships>
</file>

<file path=ppt/charts/_rels/chart7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2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77.xml"/></Relationships>
</file>

<file path=ppt/charts/_rels/chart76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78.xml"/></Relationships>
</file>

<file path=ppt/charts/_rels/chart7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3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79.xml"/></Relationships>
</file>

<file path=ppt/charts/_rels/chart78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80.xml"/></Relationships>
</file>

<file path=ppt/charts/_rels/chart7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4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81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10.xml"/></Relationships>
</file>

<file path=ppt/charts/_rels/chart80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82.xml"/></Relationships>
</file>

<file path=ppt/charts/_rels/chart8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5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83.xml"/></Relationships>
</file>

<file path=ppt/charts/_rels/chart8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6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84.xml"/></Relationships>
</file>

<file path=ppt/charts/_rels/chart8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7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85.xml"/></Relationships>
</file>

<file path=ppt/charts/_rels/chart8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8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86.xml"/></Relationships>
</file>

<file path=ppt/charts/_rels/chart8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9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87.xml"/></Relationships>
</file>

<file path=ppt/charts/_rels/chart8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0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8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7.xml"/><Relationship Id="rId2" Type="http://schemas.openxmlformats.org/officeDocument/2006/relationships/oleObject" Target="file:///\\server-1\skds\skds\Ieva_Strode\Projekti2023\Madona_CATI_082023\Grafiki_Madona_082023.xlsx" TargetMode="External"/><Relationship Id="rId1" Type="http://schemas.openxmlformats.org/officeDocument/2006/relationships/themeOverride" Target="../theme/themeOverride1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l">
              <a:defRPr sz="900" b="0" i="1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900"/>
              <a:t>Bāze: visi respondenti, n=</a:t>
            </a:r>
            <a:r>
              <a:rPr lang="lv-LV" sz="900"/>
              <a:t>500</a:t>
            </a:r>
            <a:endParaRPr lang="en-US" sz="900"/>
          </a:p>
        </c:rich>
      </c:tx>
      <c:layout>
        <c:manualLayout>
          <c:xMode val="edge"/>
          <c:yMode val="edge"/>
          <c:x val="3.1668738776074041E-4"/>
          <c:y val="0.97806009508245428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30150803089017825"/>
          <c:y val="1.5625E-2"/>
          <c:w val="0.60497572731056926"/>
          <c:h val="0.93369635797320683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DD674F"/>
            </a:solidFill>
            <a:ln w="25400">
              <a:noFill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5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socdem_profils!$B$2:$B$29</c:f>
              <c:strCache>
                <c:ptCount val="28"/>
                <c:pt idx="0">
                  <c:v>vīrieši (n=235)</c:v>
                </c:pt>
                <c:pt idx="1">
                  <c:v>sievietes (n=265)</c:v>
                </c:pt>
                <c:pt idx="3">
                  <c:v>18 - 24 g.v. (n=19)*</c:v>
                </c:pt>
                <c:pt idx="4">
                  <c:v>25 - 34 g.v. (n=72)</c:v>
                </c:pt>
                <c:pt idx="5">
                  <c:v>35 - 44 g.v. (n=85)</c:v>
                </c:pt>
                <c:pt idx="6">
                  <c:v>45 - 54 g.v. (n=89)</c:v>
                </c:pt>
                <c:pt idx="7">
                  <c:v>55 - 64 g.v. (n=104)</c:v>
                </c:pt>
                <c:pt idx="8">
                  <c:v>65 g.v. un vairāk (n=131)</c:v>
                </c:pt>
                <c:pt idx="10">
                  <c:v>pamatizglītība (n=30)</c:v>
                </c:pt>
                <c:pt idx="11">
                  <c:v>vidējā izglītība (n=272)</c:v>
                </c:pt>
                <c:pt idx="12">
                  <c:v>augstākā izglītība (n=198)</c:v>
                </c:pt>
                <c:pt idx="14">
                  <c:v>latviešu sarunvaloda ģimenē (n=482)</c:v>
                </c:pt>
                <c:pt idx="15">
                  <c:v>krievu sarunvaloda ģimenē (n=16)*</c:v>
                </c:pt>
                <c:pt idx="17">
                  <c:v>publiskajā sektorā nodarbinātie (n=143)</c:v>
                </c:pt>
                <c:pt idx="18">
                  <c:v>privātajā sektorā nodarbinātie (n=206)</c:v>
                </c:pt>
                <c:pt idx="19">
                  <c:v>nestrādājošie (n=151)</c:v>
                </c:pt>
                <c:pt idx="21">
                  <c:v>zemi ienākumi (līdz 399€) (n=80)</c:v>
                </c:pt>
                <c:pt idx="22">
                  <c:v>vidēji zemi ienākumi (400€ - 556€) (n=118)</c:v>
                </c:pt>
                <c:pt idx="23">
                  <c:v>vidēji augsti ienākumi (557€ - 849€) (n=110)</c:v>
                </c:pt>
                <c:pt idx="24">
                  <c:v>augsti ienākumi (850€ un vairāk) (n=80)</c:v>
                </c:pt>
                <c:pt idx="26">
                  <c:v>pilsētā dzīvojošie (n=181)</c:v>
                </c:pt>
                <c:pt idx="27">
                  <c:v>pagastos dzīvojošie (n=319)</c:v>
                </c:pt>
              </c:strCache>
            </c:strRef>
          </c:cat>
          <c:val>
            <c:numRef>
              <c:f>socdem_profils!$C$2:$C$29</c:f>
              <c:numCache>
                <c:formatCode>0.0</c:formatCode>
                <c:ptCount val="28"/>
                <c:pt idx="0">
                  <c:v>48.1</c:v>
                </c:pt>
                <c:pt idx="1">
                  <c:v>51.9</c:v>
                </c:pt>
                <c:pt idx="3">
                  <c:v>7.8</c:v>
                </c:pt>
                <c:pt idx="4">
                  <c:v>15.5</c:v>
                </c:pt>
                <c:pt idx="5">
                  <c:v>15.2</c:v>
                </c:pt>
                <c:pt idx="6">
                  <c:v>16.8</c:v>
                </c:pt>
                <c:pt idx="7">
                  <c:v>18.600000000000001</c:v>
                </c:pt>
                <c:pt idx="8">
                  <c:v>26.1</c:v>
                </c:pt>
                <c:pt idx="10">
                  <c:v>7.1</c:v>
                </c:pt>
                <c:pt idx="11">
                  <c:v>54.1</c:v>
                </c:pt>
                <c:pt idx="12">
                  <c:v>38.799999999999997</c:v>
                </c:pt>
                <c:pt idx="14">
                  <c:v>95</c:v>
                </c:pt>
                <c:pt idx="15">
                  <c:v>4.3</c:v>
                </c:pt>
                <c:pt idx="17">
                  <c:v>28</c:v>
                </c:pt>
                <c:pt idx="18">
                  <c:v>41.4</c:v>
                </c:pt>
                <c:pt idx="19">
                  <c:v>30.6</c:v>
                </c:pt>
                <c:pt idx="21">
                  <c:v>16.399999999999999</c:v>
                </c:pt>
                <c:pt idx="22">
                  <c:v>22.5</c:v>
                </c:pt>
                <c:pt idx="23">
                  <c:v>21.4</c:v>
                </c:pt>
                <c:pt idx="24">
                  <c:v>16.899999999999999</c:v>
                </c:pt>
                <c:pt idx="26">
                  <c:v>33.299999999999997</c:v>
                </c:pt>
                <c:pt idx="27">
                  <c:v>66.7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0F-45E3-9010-BB3906468B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60793600"/>
        <c:axId val="60795520"/>
      </c:barChart>
      <c:catAx>
        <c:axId val="60793600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lv-LV" sz="1000"/>
                  <a:t>%</a:t>
                </a:r>
              </a:p>
            </c:rich>
          </c:tx>
          <c:layout>
            <c:manualLayout>
              <c:xMode val="edge"/>
              <c:yMode val="edge"/>
              <c:x val="0.94472509777698199"/>
              <c:y val="6.3826241528719039E-4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607955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795520"/>
        <c:scaling>
          <c:orientation val="minMax"/>
          <c:max val="100"/>
        </c:scaling>
        <c:delete val="1"/>
        <c:axPos val="t"/>
        <c:numFmt formatCode="0.0" sourceLinked="1"/>
        <c:majorTickMark val="out"/>
        <c:minorTickMark val="none"/>
        <c:tickLblPos val="nextTo"/>
        <c:crossAx val="60793600"/>
        <c:crosses val="autoZero"/>
        <c:crossBetween val="between"/>
        <c:majorUnit val="3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1597602171803407"/>
          <c:y val="6.3069167476456175E-2"/>
          <c:w val="0.78402397828196591"/>
          <c:h val="0.8810770339417939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'4nod_dati'!$B$11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'4nod_dati'!$A$12:$A$41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'4nod_dati'!$B$12:$B$41</c:f>
              <c:numCache>
                <c:formatCode>General</c:formatCode>
                <c:ptCount val="30"/>
                <c:pt idx="0" formatCode="0.0">
                  <c:v>18.099999999999998</c:v>
                </c:pt>
                <c:pt idx="2" formatCode="0.0">
                  <c:v>17.799999999999997</c:v>
                </c:pt>
                <c:pt idx="3" formatCode="0.0">
                  <c:v>18.399999999999999</c:v>
                </c:pt>
                <c:pt idx="5" formatCode="0.0">
                  <c:v>9.0999999999999979</c:v>
                </c:pt>
                <c:pt idx="6" formatCode="0.0">
                  <c:v>9.2000000000000028</c:v>
                </c:pt>
                <c:pt idx="7" formatCode="0.0">
                  <c:v>21.2</c:v>
                </c:pt>
                <c:pt idx="8" formatCode="0.0">
                  <c:v>11.7</c:v>
                </c:pt>
                <c:pt idx="9" formatCode="0.0">
                  <c:v>26.7</c:v>
                </c:pt>
                <c:pt idx="10" formatCode="0.0">
                  <c:v>22.400000000000002</c:v>
                </c:pt>
                <c:pt idx="12" formatCode="0.0">
                  <c:v>30.4</c:v>
                </c:pt>
                <c:pt idx="13" formatCode="0.0">
                  <c:v>17.5</c:v>
                </c:pt>
                <c:pt idx="14" formatCode="0.0">
                  <c:v>16.8</c:v>
                </c:pt>
                <c:pt idx="16" formatCode="0.0">
                  <c:v>17.500000000000004</c:v>
                </c:pt>
                <c:pt idx="17" formatCode="0.0">
                  <c:v>26</c:v>
                </c:pt>
                <c:pt idx="19" formatCode="0.0">
                  <c:v>15.899999999999999</c:v>
                </c:pt>
                <c:pt idx="20" formatCode="0.0">
                  <c:v>18.199999999999996</c:v>
                </c:pt>
                <c:pt idx="21" formatCode="0.0">
                  <c:v>20.000000000000004</c:v>
                </c:pt>
                <c:pt idx="23" formatCode="0.0">
                  <c:v>19.700000000000003</c:v>
                </c:pt>
                <c:pt idx="24" formatCode="0.0">
                  <c:v>20.7</c:v>
                </c:pt>
                <c:pt idx="25" formatCode="0.0">
                  <c:v>23.6</c:v>
                </c:pt>
                <c:pt idx="26" formatCode="0.0">
                  <c:v>3.6000000000000014</c:v>
                </c:pt>
                <c:pt idx="28" formatCode="0.0">
                  <c:v>23.3</c:v>
                </c:pt>
                <c:pt idx="29" formatCode="0.0">
                  <c:v>15.499999999999996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C4-4956-AB32-9C5561CFF048}"/>
            </c:ext>
          </c:extLst>
        </c:ser>
        <c:ser>
          <c:idx val="1"/>
          <c:order val="1"/>
          <c:tx>
            <c:strRef>
              <c:f>'4nod_dati'!$C$11</c:f>
              <c:strCache>
                <c:ptCount val="1"/>
                <c:pt idx="0">
                  <c:v>Ievērojami uzlabojusies</c:v>
                </c:pt>
              </c:strCache>
            </c:strRef>
          </c:tx>
          <c:spPr>
            <a:solidFill>
              <a:srgbClr val="94970D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10C4-4956-AB32-9C5561CFF048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10C4-4956-AB32-9C5561CFF048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10C4-4956-AB32-9C5561CFF048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10C4-4956-AB32-9C5561CFF048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10C4-4956-AB32-9C5561CFF048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10C4-4956-AB32-9C5561CFF048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10C4-4956-AB32-9C5561CFF048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10C4-4956-AB32-9C5561CFF048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10C4-4956-AB32-9C5561CFF048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0C4-4956-AB32-9C5561CFF048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10C4-4956-AB32-9C5561CFF048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10C4-4956-AB32-9C5561CFF048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10C4-4956-AB32-9C5561CFF048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10C4-4956-AB32-9C5561CFF048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10C4-4956-AB32-9C5561CFF048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10C4-4956-AB32-9C5561CFF048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10C4-4956-AB32-9C5561CFF048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10C4-4956-AB32-9C5561CFF048}"/>
                </c:ext>
              </c:extLst>
            </c:dLbl>
            <c:dLbl>
              <c:idx val="19"/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0C4-4956-AB32-9C5561CFF048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10C4-4956-AB32-9C5561CFF048}"/>
                </c:ext>
              </c:extLst>
            </c:dLbl>
            <c:dLbl>
              <c:idx val="25"/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0C4-4956-AB32-9C5561CFF048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10C4-4956-AB32-9C5561CFF048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10C4-4956-AB32-9C5561CFF048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8-10C4-4956-AB32-9C5561CFF048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10C4-4956-AB32-9C5561CFF048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'4nod_dati'!$A$12:$A$41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'4nod_dati'!$C$12:$C$41</c:f>
              <c:numCache>
                <c:formatCode>General</c:formatCode>
                <c:ptCount val="30"/>
                <c:pt idx="0" formatCode="0">
                  <c:v>3.6</c:v>
                </c:pt>
                <c:pt idx="2" formatCode="0">
                  <c:v>4.2</c:v>
                </c:pt>
                <c:pt idx="3" formatCode="0">
                  <c:v>3</c:v>
                </c:pt>
                <c:pt idx="5" formatCode="0">
                  <c:v>10.1</c:v>
                </c:pt>
                <c:pt idx="6" formatCode="0">
                  <c:v>2.8</c:v>
                </c:pt>
                <c:pt idx="7" formatCode="0">
                  <c:v>3.5</c:v>
                </c:pt>
                <c:pt idx="8" formatCode="0">
                  <c:v>6.1</c:v>
                </c:pt>
                <c:pt idx="9" formatCode="0">
                  <c:v>1</c:v>
                </c:pt>
                <c:pt idx="10" formatCode="0">
                  <c:v>2.4</c:v>
                </c:pt>
                <c:pt idx="12" formatCode="0">
                  <c:v>2.5</c:v>
                </c:pt>
                <c:pt idx="13" formatCode="0">
                  <c:v>3.4</c:v>
                </c:pt>
                <c:pt idx="14" formatCode="0">
                  <c:v>4</c:v>
                </c:pt>
                <c:pt idx="16" formatCode="0">
                  <c:v>3.8</c:v>
                </c:pt>
                <c:pt idx="19" formatCode="0">
                  <c:v>1.7</c:v>
                </c:pt>
                <c:pt idx="20" formatCode="0">
                  <c:v>4.7</c:v>
                </c:pt>
                <c:pt idx="21" formatCode="0">
                  <c:v>3.8</c:v>
                </c:pt>
                <c:pt idx="23" formatCode="0">
                  <c:v>2.2999999999999998</c:v>
                </c:pt>
                <c:pt idx="24" formatCode="0">
                  <c:v>5</c:v>
                </c:pt>
                <c:pt idx="25" formatCode="0">
                  <c:v>2</c:v>
                </c:pt>
                <c:pt idx="26" formatCode="0">
                  <c:v>4.5</c:v>
                </c:pt>
                <c:pt idx="28" formatCode="0">
                  <c:v>3.4</c:v>
                </c:pt>
                <c:pt idx="29" formatCode="0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10C4-4956-AB32-9C5561CFF048}"/>
            </c:ext>
          </c:extLst>
        </c:ser>
        <c:ser>
          <c:idx val="2"/>
          <c:order val="2"/>
          <c:tx>
            <c:strRef>
              <c:f>'4nod_dati'!$D$11</c:f>
              <c:strCache>
                <c:ptCount val="1"/>
                <c:pt idx="0">
                  <c:v>Nedaudz uzlabojusies</c:v>
                </c:pt>
              </c:strCache>
            </c:strRef>
          </c:tx>
          <c:spPr>
            <a:solidFill>
              <a:srgbClr val="C9CD11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10C4-4956-AB32-9C5561CFF048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10C4-4956-AB32-9C5561CFF048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10C4-4956-AB32-9C5561CFF048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10C4-4956-AB32-9C5561CFF048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10C4-4956-AB32-9C5561CFF048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10C4-4956-AB32-9C5561CFF048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10C4-4956-AB32-9C5561CFF048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2-10C4-4956-AB32-9C5561CFF048}"/>
                </c:ext>
              </c:extLst>
            </c:dLbl>
            <c:dLbl>
              <c:idx val="3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10C4-4956-AB32-9C5561CFF048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'4nod_dati'!$A$12:$A$41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'4nod_dati'!$D$12:$D$41</c:f>
              <c:numCache>
                <c:formatCode>General</c:formatCode>
                <c:ptCount val="30"/>
                <c:pt idx="0" formatCode="0">
                  <c:v>23.8</c:v>
                </c:pt>
                <c:pt idx="2" formatCode="0">
                  <c:v>23.5</c:v>
                </c:pt>
                <c:pt idx="3" formatCode="0">
                  <c:v>24.1</c:v>
                </c:pt>
                <c:pt idx="5" formatCode="0">
                  <c:v>26.3</c:v>
                </c:pt>
                <c:pt idx="6" formatCode="0">
                  <c:v>33.5</c:v>
                </c:pt>
                <c:pt idx="7" formatCode="0">
                  <c:v>20.8</c:v>
                </c:pt>
                <c:pt idx="8" formatCode="0">
                  <c:v>27.7</c:v>
                </c:pt>
                <c:pt idx="9" formatCode="0">
                  <c:v>17.8</c:v>
                </c:pt>
                <c:pt idx="10" formatCode="0">
                  <c:v>20.7</c:v>
                </c:pt>
                <c:pt idx="12" formatCode="0">
                  <c:v>12.6</c:v>
                </c:pt>
                <c:pt idx="13" formatCode="0">
                  <c:v>24.6</c:v>
                </c:pt>
                <c:pt idx="14" formatCode="0">
                  <c:v>24.7</c:v>
                </c:pt>
                <c:pt idx="16" formatCode="0">
                  <c:v>24.2</c:v>
                </c:pt>
                <c:pt idx="17" formatCode="0">
                  <c:v>19.5</c:v>
                </c:pt>
                <c:pt idx="19" formatCode="0">
                  <c:v>27.9</c:v>
                </c:pt>
                <c:pt idx="20" formatCode="0">
                  <c:v>22.6</c:v>
                </c:pt>
                <c:pt idx="21" formatCode="0">
                  <c:v>21.7</c:v>
                </c:pt>
                <c:pt idx="23" formatCode="0">
                  <c:v>23.5</c:v>
                </c:pt>
                <c:pt idx="24" formatCode="0">
                  <c:v>19.8</c:v>
                </c:pt>
                <c:pt idx="25" formatCode="0">
                  <c:v>19.899999999999999</c:v>
                </c:pt>
                <c:pt idx="26" formatCode="0">
                  <c:v>37.4</c:v>
                </c:pt>
                <c:pt idx="28" formatCode="0">
                  <c:v>18.8</c:v>
                </c:pt>
                <c:pt idx="29" formatCode="0">
                  <c:v>26.3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4-10C4-4956-AB32-9C5561CFF048}"/>
            </c:ext>
          </c:extLst>
        </c:ser>
        <c:ser>
          <c:idx val="3"/>
          <c:order val="3"/>
          <c:tx>
            <c:strRef>
              <c:f>'4nod_dati'!$E$11</c:f>
              <c:strCache>
                <c:ptCount val="1"/>
                <c:pt idx="0">
                  <c:v>Nedaudz pasliktinājusies</c:v>
                </c:pt>
              </c:strCache>
            </c:strRef>
          </c:tx>
          <c:spPr>
            <a:solidFill>
              <a:srgbClr val="F3A875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10C4-4956-AB32-9C5561CFF048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10C4-4956-AB32-9C5561CFF048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10C4-4956-AB32-9C5561CFF048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10C4-4956-AB32-9C5561CFF048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10C4-4956-AB32-9C5561CFF048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10C4-4956-AB32-9C5561CFF048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10C4-4956-AB32-9C5561CFF048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C-10C4-4956-AB32-9C5561CFF048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D-10C4-4956-AB32-9C5561CFF048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E-10C4-4956-AB32-9C5561CFF048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F-10C4-4956-AB32-9C5561CFF048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0-10C4-4956-AB32-9C5561CFF048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1-10C4-4956-AB32-9C5561CFF048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10C4-4956-AB32-9C5561CFF048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3-10C4-4956-AB32-9C5561CFF048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4-10C4-4956-AB32-9C5561CFF048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10C4-4956-AB32-9C5561CFF048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6-10C4-4956-AB32-9C5561CFF048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10C4-4956-AB32-9C5561CFF048}"/>
                </c:ext>
              </c:extLst>
            </c:dLbl>
            <c:dLbl>
              <c:idx val="1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8-10C4-4956-AB32-9C5561CFF048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10C4-4956-AB32-9C5561CFF048}"/>
                </c:ext>
              </c:extLst>
            </c:dLbl>
            <c:dLbl>
              <c:idx val="2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A-10C4-4956-AB32-9C5561CFF048}"/>
                </c:ext>
              </c:extLst>
            </c:dLbl>
            <c:dLbl>
              <c:idx val="2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B-10C4-4956-AB32-9C5561CFF048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C-10C4-4956-AB32-9C5561CFF048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10C4-4956-AB32-9C5561CFF048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E-10C4-4956-AB32-9C5561CFF048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F-10C4-4956-AB32-9C5561CFF048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10C4-4956-AB32-9C5561CFF048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1-10C4-4956-AB32-9C5561CFF048}"/>
                </c:ext>
              </c:extLst>
            </c:dLbl>
            <c:dLbl>
              <c:idx val="2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2-10C4-4956-AB32-9C5561CFF048}"/>
                </c:ext>
              </c:extLst>
            </c:dLbl>
            <c:dLbl>
              <c:idx val="3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3-10C4-4956-AB32-9C5561CFF048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4-10C4-4956-AB32-9C5561CFF048}"/>
                </c:ext>
              </c:extLst>
            </c:dLbl>
            <c:dLbl>
              <c:idx val="3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5-10C4-4956-AB32-9C5561CFF048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6-10C4-4956-AB32-9C5561CFF048}"/>
                </c:ext>
              </c:extLst>
            </c:dLbl>
            <c:dLbl>
              <c:idx val="3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7-10C4-4956-AB32-9C5561CFF048}"/>
                </c:ext>
              </c:extLst>
            </c:dLbl>
            <c:dLbl>
              <c:idx val="3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8-10C4-4956-AB32-9C5561CFF048}"/>
                </c:ext>
              </c:extLst>
            </c:dLbl>
            <c:dLbl>
              <c:idx val="3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9-10C4-4956-AB32-9C5561CFF048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A-10C4-4956-AB32-9C5561CFF048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B-10C4-4956-AB32-9C5561CFF048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C-10C4-4956-AB32-9C5561CFF048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'4nod_dati'!$A$12:$A$41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'4nod_dati'!$E$12:$E$41</c:f>
              <c:numCache>
                <c:formatCode>General</c:formatCode>
                <c:ptCount val="30"/>
                <c:pt idx="0" formatCode="0">
                  <c:v>17.7</c:v>
                </c:pt>
                <c:pt idx="2" formatCode="0">
                  <c:v>17.100000000000001</c:v>
                </c:pt>
                <c:pt idx="3" formatCode="0">
                  <c:v>18.3</c:v>
                </c:pt>
                <c:pt idx="5" formatCode="0">
                  <c:v>5.5</c:v>
                </c:pt>
                <c:pt idx="6" formatCode="0">
                  <c:v>14.6</c:v>
                </c:pt>
                <c:pt idx="7" formatCode="0">
                  <c:v>25.2</c:v>
                </c:pt>
                <c:pt idx="8" formatCode="0">
                  <c:v>18</c:v>
                </c:pt>
                <c:pt idx="9" formatCode="0">
                  <c:v>19.100000000000001</c:v>
                </c:pt>
                <c:pt idx="10" formatCode="0">
                  <c:v>17.7</c:v>
                </c:pt>
                <c:pt idx="12" formatCode="0">
                  <c:v>24.8</c:v>
                </c:pt>
                <c:pt idx="13" formatCode="0">
                  <c:v>16.2</c:v>
                </c:pt>
                <c:pt idx="14" formatCode="0">
                  <c:v>18.399999999999999</c:v>
                </c:pt>
                <c:pt idx="16" formatCode="0">
                  <c:v>17.7</c:v>
                </c:pt>
                <c:pt idx="17" formatCode="0">
                  <c:v>19.8</c:v>
                </c:pt>
                <c:pt idx="19" formatCode="0">
                  <c:v>14</c:v>
                </c:pt>
                <c:pt idx="20" formatCode="0">
                  <c:v>18.600000000000001</c:v>
                </c:pt>
                <c:pt idx="21" formatCode="0">
                  <c:v>19.8</c:v>
                </c:pt>
                <c:pt idx="23" formatCode="0">
                  <c:v>16.3</c:v>
                </c:pt>
                <c:pt idx="24" formatCode="0">
                  <c:v>18.3</c:v>
                </c:pt>
                <c:pt idx="25" formatCode="0">
                  <c:v>17.7</c:v>
                </c:pt>
                <c:pt idx="26" formatCode="0">
                  <c:v>14.7</c:v>
                </c:pt>
                <c:pt idx="28" formatCode="0">
                  <c:v>19.2</c:v>
                </c:pt>
                <c:pt idx="29" formatCode="0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D-10C4-4956-AB32-9C5561CFF048}"/>
            </c:ext>
          </c:extLst>
        </c:ser>
        <c:ser>
          <c:idx val="4"/>
          <c:order val="4"/>
          <c:tx>
            <c:strRef>
              <c:f>'4nod_dati'!$F$11</c:f>
              <c:strCache>
                <c:ptCount val="1"/>
                <c:pt idx="0">
                  <c:v>Ievērojami pasliktinājusies</c:v>
                </c:pt>
              </c:strCache>
            </c:strRef>
          </c:tx>
          <c:spPr>
            <a:solidFill>
              <a:srgbClr val="EB6C15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E-10C4-4956-AB32-9C5561CFF048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F-10C4-4956-AB32-9C5561CFF048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0-10C4-4956-AB32-9C5561CFF048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1-10C4-4956-AB32-9C5561CFF048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2-10C4-4956-AB32-9C5561CFF048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3-10C4-4956-AB32-9C5561CFF048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4-10C4-4956-AB32-9C5561CFF048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5-10C4-4956-AB32-9C5561CFF048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6-10C4-4956-AB32-9C5561CFF048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7-10C4-4956-AB32-9C5561CFF048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8-10C4-4956-AB32-9C5561CFF048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9-10C4-4956-AB32-9C5561CFF048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A-10C4-4956-AB32-9C5561CFF048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B-10C4-4956-AB32-9C5561CFF048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C-10C4-4956-AB32-9C5561CFF048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D-10C4-4956-AB32-9C5561CFF048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E-10C4-4956-AB32-9C5561CFF048}"/>
                </c:ext>
              </c:extLst>
            </c:dLbl>
            <c:dLbl>
              <c:idx val="1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F-10C4-4956-AB32-9C5561CFF048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0-10C4-4956-AB32-9C5561CFF048}"/>
                </c:ext>
              </c:extLst>
            </c:dLbl>
            <c:dLbl>
              <c:idx val="1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1-10C4-4956-AB32-9C5561CFF048}"/>
                </c:ext>
              </c:extLst>
            </c:dLbl>
            <c:dLbl>
              <c:idx val="2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2-10C4-4956-AB32-9C5561CFF048}"/>
                </c:ext>
              </c:extLst>
            </c:dLbl>
            <c:dLbl>
              <c:idx val="2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3-10C4-4956-AB32-9C5561CFF048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4-10C4-4956-AB32-9C5561CFF048}"/>
                </c:ext>
              </c:extLst>
            </c:dLbl>
            <c:dLbl>
              <c:idx val="2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5-10C4-4956-AB32-9C5561CFF048}"/>
                </c:ext>
              </c:extLst>
            </c:dLbl>
            <c:dLbl>
              <c:idx val="2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6-10C4-4956-AB32-9C5561CFF048}"/>
                </c:ext>
              </c:extLst>
            </c:dLbl>
            <c:dLbl>
              <c:idx val="2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7-10C4-4956-AB32-9C5561CFF048}"/>
                </c:ext>
              </c:extLst>
            </c:dLbl>
            <c:dLbl>
              <c:idx val="2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8-10C4-4956-AB32-9C5561CFF048}"/>
                </c:ext>
              </c:extLst>
            </c:dLbl>
            <c:dLbl>
              <c:idx val="2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9-10C4-4956-AB32-9C5561CFF048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A-10C4-4956-AB32-9C5561CFF048}"/>
                </c:ext>
              </c:extLst>
            </c:dLbl>
            <c:dLbl>
              <c:idx val="2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B-10C4-4956-AB32-9C5561CFF048}"/>
                </c:ext>
              </c:extLst>
            </c:dLbl>
            <c:dLbl>
              <c:idx val="3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C-10C4-4956-AB32-9C5561CFF048}"/>
                </c:ext>
              </c:extLst>
            </c:dLbl>
            <c:dLbl>
              <c:idx val="3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D-10C4-4956-AB32-9C5561CFF048}"/>
                </c:ext>
              </c:extLst>
            </c:dLbl>
            <c:dLbl>
              <c:idx val="3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E-10C4-4956-AB32-9C5561CFF048}"/>
                </c:ext>
              </c:extLst>
            </c:dLbl>
            <c:dLbl>
              <c:idx val="3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F-10C4-4956-AB32-9C5561CFF048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0-10C4-4956-AB32-9C5561CFF048}"/>
                </c:ext>
              </c:extLst>
            </c:dLbl>
            <c:dLbl>
              <c:idx val="3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1-10C4-4956-AB32-9C5561CFF048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2-10C4-4956-AB32-9C5561CFF048}"/>
                </c:ext>
              </c:extLst>
            </c:dLbl>
            <c:dLbl>
              <c:idx val="3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3-10C4-4956-AB32-9C5561CFF048}"/>
                </c:ext>
              </c:extLst>
            </c:dLbl>
            <c:dLbl>
              <c:idx val="3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4-10C4-4956-AB32-9C5561CFF048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5-10C4-4956-AB32-9C5561CFF048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'4nod_dati'!$A$12:$A$41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'4nod_dati'!$F$12:$F$41</c:f>
              <c:numCache>
                <c:formatCode>General</c:formatCode>
                <c:ptCount val="30"/>
                <c:pt idx="0" formatCode="0">
                  <c:v>8</c:v>
                </c:pt>
                <c:pt idx="2" formatCode="0">
                  <c:v>9.6</c:v>
                </c:pt>
                <c:pt idx="3" formatCode="0">
                  <c:v>6.6</c:v>
                </c:pt>
                <c:pt idx="6" formatCode="0">
                  <c:v>9.3000000000000007</c:v>
                </c:pt>
                <c:pt idx="7" formatCode="0">
                  <c:v>9.1</c:v>
                </c:pt>
                <c:pt idx="8" formatCode="0">
                  <c:v>11.3</c:v>
                </c:pt>
                <c:pt idx="9" formatCode="0">
                  <c:v>9.6</c:v>
                </c:pt>
                <c:pt idx="10" formatCode="0">
                  <c:v>5.8</c:v>
                </c:pt>
                <c:pt idx="12" formatCode="0">
                  <c:v>4.5999999999999996</c:v>
                </c:pt>
                <c:pt idx="13" formatCode="0">
                  <c:v>9.6999999999999993</c:v>
                </c:pt>
                <c:pt idx="14" formatCode="0">
                  <c:v>6.3</c:v>
                </c:pt>
                <c:pt idx="16" formatCode="0">
                  <c:v>7.9</c:v>
                </c:pt>
                <c:pt idx="17" formatCode="0">
                  <c:v>11.3</c:v>
                </c:pt>
                <c:pt idx="19" formatCode="0">
                  <c:v>6.7</c:v>
                </c:pt>
                <c:pt idx="20" formatCode="0">
                  <c:v>9</c:v>
                </c:pt>
                <c:pt idx="21" formatCode="0">
                  <c:v>8</c:v>
                </c:pt>
                <c:pt idx="23" formatCode="0">
                  <c:v>15.2</c:v>
                </c:pt>
                <c:pt idx="24" formatCode="0">
                  <c:v>3.9</c:v>
                </c:pt>
                <c:pt idx="25" formatCode="0">
                  <c:v>8.1999999999999993</c:v>
                </c:pt>
                <c:pt idx="26" formatCode="0">
                  <c:v>8.1</c:v>
                </c:pt>
                <c:pt idx="28" formatCode="0">
                  <c:v>8.8000000000000007</c:v>
                </c:pt>
                <c:pt idx="29" formatCode="0">
                  <c:v>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6-10C4-4956-AB32-9C5561CFF048}"/>
            </c:ext>
          </c:extLst>
        </c:ser>
        <c:ser>
          <c:idx val="5"/>
          <c:order val="5"/>
          <c:tx>
            <c:strRef>
              <c:f>'4nod_dati'!$G$11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'4nod_dati'!$A$12:$A$41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'4nod_dati'!$G$12:$G$41</c:f>
              <c:numCache>
                <c:formatCode>General</c:formatCode>
                <c:ptCount val="30"/>
                <c:pt idx="0" formatCode="0.0">
                  <c:v>13.7</c:v>
                </c:pt>
                <c:pt idx="2" formatCode="0.0">
                  <c:v>12.699999999999996</c:v>
                </c:pt>
                <c:pt idx="3" formatCode="0.0">
                  <c:v>14.499999999999996</c:v>
                </c:pt>
                <c:pt idx="5" formatCode="0.0">
                  <c:v>33.9</c:v>
                </c:pt>
                <c:pt idx="6" formatCode="0.0">
                  <c:v>15.499999999999998</c:v>
                </c:pt>
                <c:pt idx="7" formatCode="0.0">
                  <c:v>5.0999999999999979</c:v>
                </c:pt>
                <c:pt idx="8" formatCode="0.0">
                  <c:v>10.099999999999998</c:v>
                </c:pt>
                <c:pt idx="9" formatCode="0.0">
                  <c:v>10.699999999999996</c:v>
                </c:pt>
                <c:pt idx="10" formatCode="0.0">
                  <c:v>15.900000000000002</c:v>
                </c:pt>
                <c:pt idx="12" formatCode="0.0">
                  <c:v>9.9999999999999964</c:v>
                </c:pt>
                <c:pt idx="13" formatCode="0.0">
                  <c:v>13.5</c:v>
                </c:pt>
                <c:pt idx="14" formatCode="0.0">
                  <c:v>14.700000000000003</c:v>
                </c:pt>
                <c:pt idx="16" formatCode="0.0">
                  <c:v>13.8</c:v>
                </c:pt>
                <c:pt idx="17" formatCode="0.0">
                  <c:v>8.2999999999999972</c:v>
                </c:pt>
                <c:pt idx="19" formatCode="0.0">
                  <c:v>18.699999999999996</c:v>
                </c:pt>
                <c:pt idx="20" formatCode="0.0">
                  <c:v>11.799999999999997</c:v>
                </c:pt>
                <c:pt idx="21" formatCode="0.0">
                  <c:v>11.599999999999998</c:v>
                </c:pt>
                <c:pt idx="23" formatCode="0.0">
                  <c:v>7.8999999999999986</c:v>
                </c:pt>
                <c:pt idx="24" formatCode="0.0">
                  <c:v>17.2</c:v>
                </c:pt>
                <c:pt idx="25" formatCode="0.0">
                  <c:v>13.5</c:v>
                </c:pt>
                <c:pt idx="26" formatCode="0.0">
                  <c:v>16.599999999999998</c:v>
                </c:pt>
                <c:pt idx="28" formatCode="0.0">
                  <c:v>11.399999999999999</c:v>
                </c:pt>
                <c:pt idx="29" formatCode="0.0">
                  <c:v>14.799999999999997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7-10C4-4956-AB32-9C5561CFF048}"/>
            </c:ext>
          </c:extLst>
        </c:ser>
        <c:ser>
          <c:idx val="6"/>
          <c:order val="6"/>
          <c:tx>
            <c:strRef>
              <c:f>'4nod_dati'!$H$11</c:f>
              <c:strCache>
                <c:ptCount val="1"/>
                <c:pt idx="0">
                  <c:v>Palikusi bez izmaiņām</c:v>
                </c:pt>
              </c:strCache>
            </c:strRef>
          </c:tx>
          <c:spPr>
            <a:solidFill>
              <a:srgbClr val="C78F3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'4nod_dati'!$A$12:$A$41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'4nod_dati'!$H$12:$H$41</c:f>
              <c:numCache>
                <c:formatCode>General</c:formatCode>
                <c:ptCount val="30"/>
                <c:pt idx="0" formatCode="0">
                  <c:v>41.7</c:v>
                </c:pt>
                <c:pt idx="2" formatCode="0">
                  <c:v>43.3</c:v>
                </c:pt>
                <c:pt idx="3" formatCode="0">
                  <c:v>40.1</c:v>
                </c:pt>
                <c:pt idx="5" formatCode="0">
                  <c:v>53.5</c:v>
                </c:pt>
                <c:pt idx="6" formatCode="0">
                  <c:v>35.9</c:v>
                </c:pt>
                <c:pt idx="7" formatCode="0">
                  <c:v>37.5</c:v>
                </c:pt>
                <c:pt idx="8" formatCode="0">
                  <c:v>34.700000000000003</c:v>
                </c:pt>
                <c:pt idx="9" formatCode="0">
                  <c:v>43.8</c:v>
                </c:pt>
                <c:pt idx="10" formatCode="0">
                  <c:v>47</c:v>
                </c:pt>
                <c:pt idx="12" formatCode="0">
                  <c:v>45.5</c:v>
                </c:pt>
                <c:pt idx="13" formatCode="0">
                  <c:v>40.299999999999997</c:v>
                </c:pt>
                <c:pt idx="14" formatCode="0">
                  <c:v>43</c:v>
                </c:pt>
                <c:pt idx="16" formatCode="0">
                  <c:v>41.4</c:v>
                </c:pt>
                <c:pt idx="17" formatCode="0">
                  <c:v>46.2</c:v>
                </c:pt>
                <c:pt idx="19" formatCode="0">
                  <c:v>45.3</c:v>
                </c:pt>
                <c:pt idx="20" formatCode="0">
                  <c:v>40.6</c:v>
                </c:pt>
                <c:pt idx="21" formatCode="0">
                  <c:v>39.799999999999997</c:v>
                </c:pt>
                <c:pt idx="23" formatCode="0">
                  <c:v>41.9</c:v>
                </c:pt>
                <c:pt idx="24" formatCode="0">
                  <c:v>44.9</c:v>
                </c:pt>
                <c:pt idx="25" formatCode="0">
                  <c:v>48.9</c:v>
                </c:pt>
                <c:pt idx="26" formatCode="0">
                  <c:v>35.299999999999997</c:v>
                </c:pt>
                <c:pt idx="28" formatCode="0">
                  <c:v>45.6</c:v>
                </c:pt>
                <c:pt idx="29" formatCode="0">
                  <c:v>39.700000000000003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8-10C4-4956-AB32-9C5561CFF048}"/>
            </c:ext>
          </c:extLst>
        </c:ser>
        <c:ser>
          <c:idx val="7"/>
          <c:order val="7"/>
          <c:tx>
            <c:strRef>
              <c:f>'4nod_dati'!$I$11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</c:spPr>
          <c:invertIfNegative val="0"/>
          <c:cat>
            <c:strRef>
              <c:f>'4nod_dati'!$A$12:$A$41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'4nod_dati'!$I$12:$I$41</c:f>
              <c:numCache>
                <c:formatCode>General</c:formatCode>
                <c:ptCount val="30"/>
                <c:pt idx="0" formatCode="0.0">
                  <c:v>16.799999999999997</c:v>
                </c:pt>
                <c:pt idx="2" formatCode="0.0">
                  <c:v>15.200000000000003</c:v>
                </c:pt>
                <c:pt idx="3" formatCode="0.0">
                  <c:v>18.399999999999999</c:v>
                </c:pt>
                <c:pt idx="5" formatCode="0.0">
                  <c:v>5</c:v>
                </c:pt>
                <c:pt idx="6" formatCode="0.0">
                  <c:v>22.6</c:v>
                </c:pt>
                <c:pt idx="7" formatCode="0.0">
                  <c:v>21</c:v>
                </c:pt>
                <c:pt idx="8" formatCode="0.0">
                  <c:v>23.799999999999997</c:v>
                </c:pt>
                <c:pt idx="9" formatCode="0.0">
                  <c:v>14.700000000000003</c:v>
                </c:pt>
                <c:pt idx="10" formatCode="0.0">
                  <c:v>11.5</c:v>
                </c:pt>
                <c:pt idx="12" formatCode="0.0">
                  <c:v>13</c:v>
                </c:pt>
                <c:pt idx="13" formatCode="0.0">
                  <c:v>18.200000000000003</c:v>
                </c:pt>
                <c:pt idx="14" formatCode="0.0">
                  <c:v>15.5</c:v>
                </c:pt>
                <c:pt idx="16" formatCode="0.0">
                  <c:v>17.100000000000001</c:v>
                </c:pt>
                <c:pt idx="17" formatCode="0.0">
                  <c:v>12.299999999999997</c:v>
                </c:pt>
                <c:pt idx="19" formatCode="0.0">
                  <c:v>13.200000000000003</c:v>
                </c:pt>
                <c:pt idx="20" formatCode="0.0">
                  <c:v>17.899999999999999</c:v>
                </c:pt>
                <c:pt idx="21" formatCode="0.0">
                  <c:v>18.700000000000003</c:v>
                </c:pt>
                <c:pt idx="23" formatCode="0.0">
                  <c:v>16.600000000000001</c:v>
                </c:pt>
                <c:pt idx="24" formatCode="0.0">
                  <c:v>13.600000000000001</c:v>
                </c:pt>
                <c:pt idx="25" formatCode="0.0">
                  <c:v>9.6000000000000014</c:v>
                </c:pt>
                <c:pt idx="26" formatCode="0.0">
                  <c:v>23.200000000000003</c:v>
                </c:pt>
                <c:pt idx="28" formatCode="0.0">
                  <c:v>12.899999999999999</c:v>
                </c:pt>
                <c:pt idx="29" formatCode="0.0">
                  <c:v>18.799999999999997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9-10C4-4956-AB32-9C5561CFF048}"/>
            </c:ext>
          </c:extLst>
        </c:ser>
        <c:ser>
          <c:idx val="8"/>
          <c:order val="8"/>
          <c:tx>
            <c:strRef>
              <c:f>'4nod_dati'!$J$11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'4nod_dati'!$A$12:$A$41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'4nod_dati'!$J$12:$J$41</c:f>
              <c:numCache>
                <c:formatCode>General</c:formatCode>
                <c:ptCount val="30"/>
                <c:pt idx="0" formatCode="0">
                  <c:v>5.2</c:v>
                </c:pt>
                <c:pt idx="2" formatCode="0">
                  <c:v>2.4</c:v>
                </c:pt>
                <c:pt idx="3" formatCode="0">
                  <c:v>7.8</c:v>
                </c:pt>
                <c:pt idx="5" formatCode="0">
                  <c:v>4.5999999999999996</c:v>
                </c:pt>
                <c:pt idx="6" formatCode="0">
                  <c:v>4</c:v>
                </c:pt>
                <c:pt idx="7" formatCode="0">
                  <c:v>4</c:v>
                </c:pt>
                <c:pt idx="8" formatCode="0">
                  <c:v>2.1</c:v>
                </c:pt>
                <c:pt idx="9" formatCode="0">
                  <c:v>8.6</c:v>
                </c:pt>
                <c:pt idx="10" formatCode="0">
                  <c:v>6.3</c:v>
                </c:pt>
                <c:pt idx="12" formatCode="0">
                  <c:v>10</c:v>
                </c:pt>
                <c:pt idx="13" formatCode="0">
                  <c:v>5.7</c:v>
                </c:pt>
                <c:pt idx="14" formatCode="0">
                  <c:v>3.6</c:v>
                </c:pt>
                <c:pt idx="16" formatCode="0">
                  <c:v>5</c:v>
                </c:pt>
                <c:pt idx="17" formatCode="0">
                  <c:v>3.2</c:v>
                </c:pt>
                <c:pt idx="19" formatCode="0">
                  <c:v>4.4000000000000004</c:v>
                </c:pt>
                <c:pt idx="20" formatCode="0">
                  <c:v>4.5</c:v>
                </c:pt>
                <c:pt idx="21" formatCode="0">
                  <c:v>6.9</c:v>
                </c:pt>
                <c:pt idx="23" formatCode="0">
                  <c:v>0.9</c:v>
                </c:pt>
                <c:pt idx="24" formatCode="0">
                  <c:v>8.1</c:v>
                </c:pt>
                <c:pt idx="25" formatCode="0">
                  <c:v>3.3</c:v>
                </c:pt>
                <c:pt idx="26" formatCode="0">
                  <c:v>0</c:v>
                </c:pt>
                <c:pt idx="28" formatCode="0">
                  <c:v>4.2</c:v>
                </c:pt>
                <c:pt idx="29" formatCode="0">
                  <c:v>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A-10C4-4956-AB32-9C5561CFF0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9087752"/>
        <c:axId val="1"/>
      </c:barChart>
      <c:catAx>
        <c:axId val="62908775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900"/>
                  <a:t>%</a:t>
                </a:r>
              </a:p>
            </c:rich>
          </c:tx>
          <c:layout>
            <c:manualLayout>
              <c:xMode val="edge"/>
              <c:yMode val="edge"/>
              <c:x val="8.6455535441595822E-3"/>
              <c:y val="6.530168164322292E-2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45.5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55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629087752"/>
        <c:crosses val="max"/>
        <c:crossBetween val="between"/>
        <c:majorUnit val="56"/>
        <c:minorUnit val="4"/>
      </c:valAx>
      <c:spPr>
        <a:noFill/>
        <a:ln w="25400">
          <a:noFill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egendEntry>
        <c:idx val="7"/>
        <c:delete val="1"/>
      </c:legendEntry>
      <c:layout>
        <c:manualLayout>
          <c:xMode val="edge"/>
          <c:yMode val="edge"/>
          <c:x val="0"/>
          <c:y val="1.2935055118110236E-2"/>
          <c:w val="1"/>
          <c:h val="4.1869774278215227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9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2757984873762858"/>
          <c:y val="7.0083688019338841E-2"/>
          <c:w val="0.35502672905624866"/>
          <c:h val="0.72841690961540673"/>
        </c:manualLayout>
      </c:layout>
      <c:pieChart>
        <c:varyColors val="1"/>
        <c:ser>
          <c:idx val="0"/>
          <c:order val="0"/>
          <c:spPr>
            <a:ln w="12700">
              <a:solidFill>
                <a:srgbClr val="000000"/>
              </a:solidFill>
              <a:prstDash val="solid"/>
            </a:ln>
          </c:spPr>
          <c:explosion val="3"/>
          <c:dPt>
            <c:idx val="0"/>
            <c:bubble3D val="0"/>
            <c:spPr>
              <a:solidFill>
                <a:srgbClr val="3B918D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1-E0F8-4728-9895-E870AA56FC0D}"/>
              </c:ext>
            </c:extLst>
          </c:dPt>
          <c:dPt>
            <c:idx val="1"/>
            <c:bubble3D val="0"/>
            <c:spPr>
              <a:solidFill>
                <a:srgbClr val="7FCBC7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3-E0F8-4728-9895-E870AA56FC0D}"/>
              </c:ext>
            </c:extLst>
          </c:dPt>
          <c:dPt>
            <c:idx val="2"/>
            <c:bubble3D val="0"/>
            <c:spPr>
              <a:solidFill>
                <a:srgbClr val="F3A875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5-E0F8-4728-9895-E870AA56FC0D}"/>
              </c:ext>
            </c:extLst>
          </c:dPt>
          <c:dPt>
            <c:idx val="3"/>
            <c:bubble3D val="0"/>
            <c:spPr>
              <a:solidFill>
                <a:srgbClr val="EB6C15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7-E0F8-4728-9895-E870AA56FC0D}"/>
              </c:ext>
            </c:extLst>
          </c:dPt>
          <c:dPt>
            <c:idx val="4"/>
            <c:bubble3D val="0"/>
            <c:spPr>
              <a:solidFill>
                <a:srgbClr val="C78F3D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E0F8-4728-9895-E870AA56FC0D}"/>
              </c:ext>
            </c:extLst>
          </c:dPt>
          <c:dPt>
            <c:idx val="5"/>
            <c:bubble3D val="0"/>
            <c:spPr>
              <a:solidFill>
                <a:sysClr val="window" lastClr="FFFFFF">
                  <a:lumMod val="85000"/>
                </a:sysClr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E0F8-4728-9895-E870AA56FC0D}"/>
              </c:ext>
            </c:extLst>
          </c:dPt>
          <c:dLbls>
            <c:dLbl>
              <c:idx val="0"/>
              <c:layout>
                <c:manualLayout>
                  <c:x val="-1.3400801388854607E-2"/>
                  <c:y val="2.917638459749493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0F8-4728-9895-E870AA56FC0D}"/>
                </c:ext>
              </c:extLst>
            </c:dLbl>
            <c:dLbl>
              <c:idx val="1"/>
              <c:layout>
                <c:manualLayout>
                  <c:x val="-9.1489601062066869E-3"/>
                  <c:y val="-2.086920897678035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0F8-4728-9895-E870AA56FC0D}"/>
                </c:ext>
              </c:extLst>
            </c:dLbl>
            <c:dLbl>
              <c:idx val="2"/>
              <c:layout>
                <c:manualLayout>
                  <c:x val="1.8803840742477723E-3"/>
                  <c:y val="2.109737865045350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0F8-4728-9895-E870AA56FC0D}"/>
                </c:ext>
              </c:extLst>
            </c:dLbl>
            <c:dLbl>
              <c:idx val="3"/>
              <c:layout>
                <c:manualLayout>
                  <c:x val="3.5191234587380112E-2"/>
                  <c:y val="-5.1004869190779565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0F8-4728-9895-E870AA56FC0D}"/>
                </c:ext>
              </c:extLst>
            </c:dLbl>
            <c:dLbl>
              <c:idx val="4"/>
              <c:layout>
                <c:manualLayout>
                  <c:x val="-8.88323912489003E-3"/>
                  <c:y val="2.583552925349258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0F8-4728-9895-E870AA56FC0D}"/>
                </c:ext>
              </c:extLst>
            </c:dLbl>
            <c:numFmt formatCode="0.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'4nod_dati'!$A$49:$A$54</c:f>
              <c:strCache>
                <c:ptCount val="6"/>
                <c:pt idx="0">
                  <c:v>Ievērojami uzlabosies</c:v>
                </c:pt>
                <c:pt idx="1">
                  <c:v>Nedaudz uzlabosies</c:v>
                </c:pt>
                <c:pt idx="2">
                  <c:v>Nedaudz pasliktināsies</c:v>
                </c:pt>
                <c:pt idx="3">
                  <c:v>Ievērojami pasliktināsies</c:v>
                </c:pt>
                <c:pt idx="4">
                  <c:v>Paliks bez izmaiņām</c:v>
                </c:pt>
                <c:pt idx="5">
                  <c:v>Grūti pateikt</c:v>
                </c:pt>
              </c:strCache>
            </c:strRef>
          </c:cat>
          <c:val>
            <c:numRef>
              <c:f>'4nod_dati'!$B$49:$B$54</c:f>
              <c:numCache>
                <c:formatCode>0.0</c:formatCode>
                <c:ptCount val="6"/>
                <c:pt idx="0">
                  <c:v>1.2</c:v>
                </c:pt>
                <c:pt idx="1">
                  <c:v>24.3</c:v>
                </c:pt>
                <c:pt idx="2">
                  <c:v>14.8</c:v>
                </c:pt>
                <c:pt idx="3">
                  <c:v>1.9</c:v>
                </c:pt>
                <c:pt idx="4">
                  <c:v>48.9</c:v>
                </c:pt>
                <c:pt idx="5">
                  <c:v>8.8000000000000007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0F8-4728-9895-E870AA56FC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83"/>
      </c:pieChart>
      <c:spPr>
        <a:noFill/>
        <a:ln w="25400">
          <a:noFill/>
        </a:ln>
      </c:spPr>
    </c:plotArea>
    <c:plotVisOnly val="1"/>
    <c:dispBlanksAs val="zero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1597602171803407"/>
          <c:y val="5.7386142701316013E-2"/>
          <c:w val="0.78402397828196591"/>
          <c:h val="0.8866054024300330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'4nod_dati'!$B$57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'4nod_dati'!$A$58:$A$87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'4nod_dati'!$B$58:$B$87</c:f>
              <c:numCache>
                <c:formatCode>General</c:formatCode>
                <c:ptCount val="30"/>
                <c:pt idx="0" formatCode="0.0">
                  <c:v>13.599999999999998</c:v>
                </c:pt>
                <c:pt idx="2" formatCode="0.0">
                  <c:v>18.100000000000001</c:v>
                </c:pt>
                <c:pt idx="3" formatCode="0.0">
                  <c:v>9.4000000000000021</c:v>
                </c:pt>
                <c:pt idx="5" formatCode="0.0">
                  <c:v>3</c:v>
                </c:pt>
                <c:pt idx="6" formatCode="0.0">
                  <c:v>4.7000000000000028</c:v>
                </c:pt>
                <c:pt idx="7" formatCode="0.0">
                  <c:v>20.700000000000003</c:v>
                </c:pt>
                <c:pt idx="8" formatCode="0.0">
                  <c:v>19.200000000000003</c:v>
                </c:pt>
                <c:pt idx="9" formatCode="0.0">
                  <c:v>13.5</c:v>
                </c:pt>
                <c:pt idx="10" formatCode="0.0">
                  <c:v>14.3</c:v>
                </c:pt>
                <c:pt idx="12" formatCode="0.0">
                  <c:v>13</c:v>
                </c:pt>
                <c:pt idx="13" formatCode="0.0">
                  <c:v>14.3</c:v>
                </c:pt>
                <c:pt idx="14" formatCode="0.0">
                  <c:v>12.700000000000003</c:v>
                </c:pt>
                <c:pt idx="16" formatCode="0.0">
                  <c:v>14.200000000000003</c:v>
                </c:pt>
                <c:pt idx="17" formatCode="0.0">
                  <c:v>3.2000000000000028</c:v>
                </c:pt>
                <c:pt idx="19" formatCode="0.0">
                  <c:v>15</c:v>
                </c:pt>
                <c:pt idx="20" formatCode="0.0">
                  <c:v>15.400000000000002</c:v>
                </c:pt>
                <c:pt idx="21" formatCode="0.0">
                  <c:v>9.7000000000000028</c:v>
                </c:pt>
                <c:pt idx="23" formatCode="0.0">
                  <c:v>11.700000000000003</c:v>
                </c:pt>
                <c:pt idx="24" formatCode="0.0">
                  <c:v>6.2000000000000028</c:v>
                </c:pt>
                <c:pt idx="25" formatCode="0.0">
                  <c:v>23.200000000000003</c:v>
                </c:pt>
                <c:pt idx="26" formatCode="0.0">
                  <c:v>9.7000000000000028</c:v>
                </c:pt>
                <c:pt idx="28" formatCode="0.0">
                  <c:v>15.299999999999997</c:v>
                </c:pt>
                <c:pt idx="29" formatCode="0.0">
                  <c:v>12.799999999999997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50-40D2-B889-A9D16E10B788}"/>
            </c:ext>
          </c:extLst>
        </c:ser>
        <c:ser>
          <c:idx val="1"/>
          <c:order val="1"/>
          <c:tx>
            <c:strRef>
              <c:f>'4nod_dati'!$C$57</c:f>
              <c:strCache>
                <c:ptCount val="1"/>
                <c:pt idx="0">
                  <c:v>Ievērojami uzlabosies</c:v>
                </c:pt>
              </c:strCache>
            </c:strRef>
          </c:tx>
          <c:spPr>
            <a:solidFill>
              <a:srgbClr val="3B918D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6A50-40D2-B889-A9D16E10B788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6A50-40D2-B889-A9D16E10B788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6A50-40D2-B889-A9D16E10B788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6A50-40D2-B889-A9D16E10B788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6A50-40D2-B889-A9D16E10B788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A50-40D2-B889-A9D16E10B788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6A50-40D2-B889-A9D16E10B788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6A50-40D2-B889-A9D16E10B788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6A50-40D2-B889-A9D16E10B788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6A50-40D2-B889-A9D16E10B788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6A50-40D2-B889-A9D16E10B788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6A50-40D2-B889-A9D16E10B788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6A50-40D2-B889-A9D16E10B788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6A50-40D2-B889-A9D16E10B788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6A50-40D2-B889-A9D16E10B788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6A50-40D2-B889-A9D16E10B788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6A50-40D2-B889-A9D16E10B788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6A50-40D2-B889-A9D16E10B788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6A50-40D2-B889-A9D16E10B788}"/>
                </c:ext>
              </c:extLst>
            </c:dLbl>
            <c:dLbl>
              <c:idx val="23"/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A50-40D2-B889-A9D16E10B788}"/>
                </c:ext>
              </c:extLst>
            </c:dLbl>
            <c:dLbl>
              <c:idx val="26"/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6A50-40D2-B889-A9D16E10B788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6A50-40D2-B889-A9D16E10B788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8-6A50-40D2-B889-A9D16E10B788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6A50-40D2-B889-A9D16E10B788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6A50-40D2-B889-A9D16E10B788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'4nod_dati'!$A$58:$A$87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'4nod_dati'!$C$58:$C$87</c:f>
              <c:numCache>
                <c:formatCode>General</c:formatCode>
                <c:ptCount val="30"/>
                <c:pt idx="0" formatCode="0">
                  <c:v>1.2</c:v>
                </c:pt>
                <c:pt idx="2" formatCode="0">
                  <c:v>2.1</c:v>
                </c:pt>
                <c:pt idx="3" formatCode="0.0">
                  <c:v>0.4</c:v>
                </c:pt>
                <c:pt idx="5" formatCode="0">
                  <c:v>5.2</c:v>
                </c:pt>
                <c:pt idx="6" formatCode="0">
                  <c:v>1.5</c:v>
                </c:pt>
                <c:pt idx="9" formatCode="0">
                  <c:v>1</c:v>
                </c:pt>
                <c:pt idx="10" formatCode="0">
                  <c:v>1.5</c:v>
                </c:pt>
                <c:pt idx="13" formatCode="0">
                  <c:v>1.5</c:v>
                </c:pt>
                <c:pt idx="14" formatCode="0">
                  <c:v>1</c:v>
                </c:pt>
                <c:pt idx="16" formatCode="0">
                  <c:v>1.3</c:v>
                </c:pt>
                <c:pt idx="20" formatCode="0">
                  <c:v>2</c:v>
                </c:pt>
                <c:pt idx="21" formatCode="0">
                  <c:v>1.3</c:v>
                </c:pt>
                <c:pt idx="23" formatCode="0">
                  <c:v>2.4</c:v>
                </c:pt>
                <c:pt idx="24" formatCode="0">
                  <c:v>1.9</c:v>
                </c:pt>
                <c:pt idx="26" formatCode="0">
                  <c:v>2.4</c:v>
                </c:pt>
                <c:pt idx="28" formatCode="0">
                  <c:v>1.2</c:v>
                </c:pt>
                <c:pt idx="29" formatCode="0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6A50-40D2-B889-A9D16E10B788}"/>
            </c:ext>
          </c:extLst>
        </c:ser>
        <c:ser>
          <c:idx val="2"/>
          <c:order val="2"/>
          <c:tx>
            <c:strRef>
              <c:f>'4nod_dati'!$D$57</c:f>
              <c:strCache>
                <c:ptCount val="1"/>
                <c:pt idx="0">
                  <c:v>Nedaudz uzlabosies</c:v>
                </c:pt>
              </c:strCache>
            </c:strRef>
          </c:tx>
          <c:spPr>
            <a:solidFill>
              <a:srgbClr val="7FCBC7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6A50-40D2-B889-A9D16E10B788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6A50-40D2-B889-A9D16E10B788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6A50-40D2-B889-A9D16E10B788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6A50-40D2-B889-A9D16E10B788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6A50-40D2-B889-A9D16E10B788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6A50-40D2-B889-A9D16E10B788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2-6A50-40D2-B889-A9D16E10B788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6A50-40D2-B889-A9D16E10B788}"/>
                </c:ext>
              </c:extLst>
            </c:dLbl>
            <c:dLbl>
              <c:idx val="3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6A50-40D2-B889-A9D16E10B788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'4nod_dati'!$A$58:$A$87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'4nod_dati'!$D$58:$D$87</c:f>
              <c:numCache>
                <c:formatCode>General</c:formatCode>
                <c:ptCount val="30"/>
                <c:pt idx="0" formatCode="0">
                  <c:v>24.3</c:v>
                </c:pt>
                <c:pt idx="2" formatCode="0">
                  <c:v>18.899999999999999</c:v>
                </c:pt>
                <c:pt idx="3" formatCode="0">
                  <c:v>29.3</c:v>
                </c:pt>
                <c:pt idx="5" formatCode="0">
                  <c:v>30.9</c:v>
                </c:pt>
                <c:pt idx="6" formatCode="0">
                  <c:v>32.9</c:v>
                </c:pt>
                <c:pt idx="7" formatCode="0">
                  <c:v>18.399999999999999</c:v>
                </c:pt>
                <c:pt idx="8" formatCode="0">
                  <c:v>19.899999999999999</c:v>
                </c:pt>
                <c:pt idx="9" formatCode="0">
                  <c:v>24.6</c:v>
                </c:pt>
                <c:pt idx="10" formatCode="0">
                  <c:v>23.3</c:v>
                </c:pt>
                <c:pt idx="12" formatCode="0">
                  <c:v>26.1</c:v>
                </c:pt>
                <c:pt idx="13" formatCode="0">
                  <c:v>23.3</c:v>
                </c:pt>
                <c:pt idx="14" formatCode="0">
                  <c:v>25.4</c:v>
                </c:pt>
                <c:pt idx="16" formatCode="0">
                  <c:v>23.6</c:v>
                </c:pt>
                <c:pt idx="17" formatCode="0">
                  <c:v>35.9</c:v>
                </c:pt>
                <c:pt idx="19" formatCode="0">
                  <c:v>24.1</c:v>
                </c:pt>
                <c:pt idx="20" formatCode="0">
                  <c:v>21.7</c:v>
                </c:pt>
                <c:pt idx="21" formatCode="0">
                  <c:v>28.1</c:v>
                </c:pt>
                <c:pt idx="23" formatCode="0">
                  <c:v>25</c:v>
                </c:pt>
                <c:pt idx="24" formatCode="0">
                  <c:v>31</c:v>
                </c:pt>
                <c:pt idx="25" formatCode="0">
                  <c:v>15.9</c:v>
                </c:pt>
                <c:pt idx="26" formatCode="0">
                  <c:v>27</c:v>
                </c:pt>
                <c:pt idx="28" formatCode="0">
                  <c:v>22.6</c:v>
                </c:pt>
                <c:pt idx="29" formatCode="0">
                  <c:v>25.1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5-6A50-40D2-B889-A9D16E10B788}"/>
            </c:ext>
          </c:extLst>
        </c:ser>
        <c:ser>
          <c:idx val="3"/>
          <c:order val="3"/>
          <c:tx>
            <c:strRef>
              <c:f>'4nod_dati'!$E$57</c:f>
              <c:strCache>
                <c:ptCount val="1"/>
                <c:pt idx="0">
                  <c:v>Nedaudz pasliktināsies</c:v>
                </c:pt>
              </c:strCache>
            </c:strRef>
          </c:tx>
          <c:spPr>
            <a:solidFill>
              <a:srgbClr val="F3A875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6A50-40D2-B889-A9D16E10B788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6A50-40D2-B889-A9D16E10B788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6A50-40D2-B889-A9D16E10B788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6A50-40D2-B889-A9D16E10B788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6A50-40D2-B889-A9D16E10B788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6A50-40D2-B889-A9D16E10B788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C-6A50-40D2-B889-A9D16E10B788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D-6A50-40D2-B889-A9D16E10B788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E-6A50-40D2-B889-A9D16E10B788}"/>
                </c:ext>
              </c:extLst>
            </c:dLbl>
            <c:dLbl>
              <c:idx val="9"/>
              <c:layout>
                <c:manualLayout>
                  <c:x val="3.0559057124783795E-3"/>
                  <c:y val="-6.3982343090584481E-3"/>
                </c:manualLayout>
              </c:layout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6A50-40D2-B889-A9D16E10B788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0-6A50-40D2-B889-A9D16E10B788}"/>
                </c:ext>
              </c:extLst>
            </c:dLbl>
            <c:dLbl>
              <c:idx val="11"/>
              <c:layout>
                <c:manualLayout>
                  <c:x val="5.5694854390219151E-3"/>
                  <c:y val="-2.4730676785369998E-3"/>
                </c:manualLayout>
              </c:layout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6A50-40D2-B889-A9D16E10B788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6A50-40D2-B889-A9D16E10B788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3-6A50-40D2-B889-A9D16E10B788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4-6A50-40D2-B889-A9D16E10B788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6A50-40D2-B889-A9D16E10B788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6-6A50-40D2-B889-A9D16E10B788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6A50-40D2-B889-A9D16E10B788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8-6A50-40D2-B889-A9D16E10B788}"/>
                </c:ext>
              </c:extLst>
            </c:dLbl>
            <c:dLbl>
              <c:idx val="1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6A50-40D2-B889-A9D16E10B788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A-6A50-40D2-B889-A9D16E10B788}"/>
                </c:ext>
              </c:extLst>
            </c:dLbl>
            <c:dLbl>
              <c:idx val="2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B-6A50-40D2-B889-A9D16E10B788}"/>
                </c:ext>
              </c:extLst>
            </c:dLbl>
            <c:dLbl>
              <c:idx val="2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C-6A50-40D2-B889-A9D16E10B788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6A50-40D2-B889-A9D16E10B788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E-6A50-40D2-B889-A9D16E10B788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F-6A50-40D2-B889-A9D16E10B788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6A50-40D2-B889-A9D16E10B788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1-6A50-40D2-B889-A9D16E10B788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2-6A50-40D2-B889-A9D16E10B788}"/>
                </c:ext>
              </c:extLst>
            </c:dLbl>
            <c:dLbl>
              <c:idx val="2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3-6A50-40D2-B889-A9D16E10B788}"/>
                </c:ext>
              </c:extLst>
            </c:dLbl>
            <c:dLbl>
              <c:idx val="3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4-6A50-40D2-B889-A9D16E10B788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5-6A50-40D2-B889-A9D16E10B788}"/>
                </c:ext>
              </c:extLst>
            </c:dLbl>
            <c:dLbl>
              <c:idx val="3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6-6A50-40D2-B889-A9D16E10B788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7-6A50-40D2-B889-A9D16E10B788}"/>
                </c:ext>
              </c:extLst>
            </c:dLbl>
            <c:dLbl>
              <c:idx val="3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8-6A50-40D2-B889-A9D16E10B788}"/>
                </c:ext>
              </c:extLst>
            </c:dLbl>
            <c:dLbl>
              <c:idx val="3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9-6A50-40D2-B889-A9D16E10B788}"/>
                </c:ext>
              </c:extLst>
            </c:dLbl>
            <c:dLbl>
              <c:idx val="3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A-6A50-40D2-B889-A9D16E10B788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B-6A50-40D2-B889-A9D16E10B788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C-6A50-40D2-B889-A9D16E10B788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D-6A50-40D2-B889-A9D16E10B788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'4nod_dati'!$A$58:$A$87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'4nod_dati'!$E$58:$E$87</c:f>
              <c:numCache>
                <c:formatCode>General</c:formatCode>
                <c:ptCount val="30"/>
                <c:pt idx="0" formatCode="0">
                  <c:v>14.8</c:v>
                </c:pt>
                <c:pt idx="2" formatCode="0">
                  <c:v>13.8</c:v>
                </c:pt>
                <c:pt idx="3" formatCode="0">
                  <c:v>15.7</c:v>
                </c:pt>
                <c:pt idx="5" formatCode="0">
                  <c:v>14.7</c:v>
                </c:pt>
                <c:pt idx="6" formatCode="0">
                  <c:v>12</c:v>
                </c:pt>
                <c:pt idx="7" formatCode="0">
                  <c:v>19.3</c:v>
                </c:pt>
                <c:pt idx="8" formatCode="0">
                  <c:v>14.3</c:v>
                </c:pt>
                <c:pt idx="9" formatCode="0">
                  <c:v>14.6</c:v>
                </c:pt>
                <c:pt idx="10" formatCode="0">
                  <c:v>14.3</c:v>
                </c:pt>
                <c:pt idx="12" formatCode="0">
                  <c:v>18.5</c:v>
                </c:pt>
                <c:pt idx="13" formatCode="0">
                  <c:v>13</c:v>
                </c:pt>
                <c:pt idx="14" formatCode="0">
                  <c:v>16.600000000000001</c:v>
                </c:pt>
                <c:pt idx="16" formatCode="0">
                  <c:v>14.4</c:v>
                </c:pt>
                <c:pt idx="17" formatCode="0">
                  <c:v>24.9</c:v>
                </c:pt>
                <c:pt idx="19" formatCode="0">
                  <c:v>17</c:v>
                </c:pt>
                <c:pt idx="20" formatCode="0">
                  <c:v>13.9</c:v>
                </c:pt>
                <c:pt idx="21" formatCode="0">
                  <c:v>13.9</c:v>
                </c:pt>
                <c:pt idx="23" formatCode="0">
                  <c:v>15.8</c:v>
                </c:pt>
                <c:pt idx="24" formatCode="0">
                  <c:v>13.7</c:v>
                </c:pt>
                <c:pt idx="25" formatCode="0">
                  <c:v>19.399999999999999</c:v>
                </c:pt>
                <c:pt idx="26" formatCode="0">
                  <c:v>9.4</c:v>
                </c:pt>
                <c:pt idx="28" formatCode="0">
                  <c:v>12.6</c:v>
                </c:pt>
                <c:pt idx="29" formatCode="0">
                  <c:v>15.9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E-6A50-40D2-B889-A9D16E10B788}"/>
            </c:ext>
          </c:extLst>
        </c:ser>
        <c:ser>
          <c:idx val="4"/>
          <c:order val="4"/>
          <c:tx>
            <c:strRef>
              <c:f>'4nod_dati'!$F$57</c:f>
              <c:strCache>
                <c:ptCount val="1"/>
                <c:pt idx="0">
                  <c:v>Ievērojami pasliktināsies</c:v>
                </c:pt>
              </c:strCache>
            </c:strRef>
          </c:tx>
          <c:spPr>
            <a:solidFill>
              <a:srgbClr val="EB6C15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F-6A50-40D2-B889-A9D16E10B788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0-6A50-40D2-B889-A9D16E10B788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1-6A50-40D2-B889-A9D16E10B788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2-6A50-40D2-B889-A9D16E10B788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3-6A50-40D2-B889-A9D16E10B788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4-6A50-40D2-B889-A9D16E10B788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5-6A50-40D2-B889-A9D16E10B788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6-6A50-40D2-B889-A9D16E10B788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7-6A50-40D2-B889-A9D16E10B788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8-6A50-40D2-B889-A9D16E10B788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9-6A50-40D2-B889-A9D16E10B788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A-6A50-40D2-B889-A9D16E10B788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B-6A50-40D2-B889-A9D16E10B788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C-6A50-40D2-B889-A9D16E10B788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D-6A50-40D2-B889-A9D16E10B788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E-6A50-40D2-B889-A9D16E10B788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F-6A50-40D2-B889-A9D16E10B788}"/>
                </c:ext>
              </c:extLst>
            </c:dLbl>
            <c:dLbl>
              <c:idx val="1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0-6A50-40D2-B889-A9D16E10B788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1-6A50-40D2-B889-A9D16E10B788}"/>
                </c:ext>
              </c:extLst>
            </c:dLbl>
            <c:dLbl>
              <c:idx val="1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2-6A50-40D2-B889-A9D16E10B788}"/>
                </c:ext>
              </c:extLst>
            </c:dLbl>
            <c:dLbl>
              <c:idx val="2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3-6A50-40D2-B889-A9D16E10B788}"/>
                </c:ext>
              </c:extLst>
            </c:dLbl>
            <c:dLbl>
              <c:idx val="2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4-6A50-40D2-B889-A9D16E10B788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5-6A50-40D2-B889-A9D16E10B788}"/>
                </c:ext>
              </c:extLst>
            </c:dLbl>
            <c:dLbl>
              <c:idx val="2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6-6A50-40D2-B889-A9D16E10B788}"/>
                </c:ext>
              </c:extLst>
            </c:dLbl>
            <c:dLbl>
              <c:idx val="2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7-6A50-40D2-B889-A9D16E10B788}"/>
                </c:ext>
              </c:extLst>
            </c:dLbl>
            <c:dLbl>
              <c:idx val="2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8-6A50-40D2-B889-A9D16E10B788}"/>
                </c:ext>
              </c:extLst>
            </c:dLbl>
            <c:dLbl>
              <c:idx val="2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9-6A50-40D2-B889-A9D16E10B788}"/>
                </c:ext>
              </c:extLst>
            </c:dLbl>
            <c:dLbl>
              <c:idx val="2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A-6A50-40D2-B889-A9D16E10B788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B-6A50-40D2-B889-A9D16E10B788}"/>
                </c:ext>
              </c:extLst>
            </c:dLbl>
            <c:dLbl>
              <c:idx val="2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C-6A50-40D2-B889-A9D16E10B788}"/>
                </c:ext>
              </c:extLst>
            </c:dLbl>
            <c:dLbl>
              <c:idx val="3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D-6A50-40D2-B889-A9D16E10B788}"/>
                </c:ext>
              </c:extLst>
            </c:dLbl>
            <c:dLbl>
              <c:idx val="3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E-6A50-40D2-B889-A9D16E10B788}"/>
                </c:ext>
              </c:extLst>
            </c:dLbl>
            <c:dLbl>
              <c:idx val="3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F-6A50-40D2-B889-A9D16E10B788}"/>
                </c:ext>
              </c:extLst>
            </c:dLbl>
            <c:dLbl>
              <c:idx val="3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0-6A50-40D2-B889-A9D16E10B788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1-6A50-40D2-B889-A9D16E10B788}"/>
                </c:ext>
              </c:extLst>
            </c:dLbl>
            <c:dLbl>
              <c:idx val="3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2-6A50-40D2-B889-A9D16E10B788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3-6A50-40D2-B889-A9D16E10B788}"/>
                </c:ext>
              </c:extLst>
            </c:dLbl>
            <c:dLbl>
              <c:idx val="3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4-6A50-40D2-B889-A9D16E10B788}"/>
                </c:ext>
              </c:extLst>
            </c:dLbl>
            <c:dLbl>
              <c:idx val="3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5-6A50-40D2-B889-A9D16E10B788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6-6A50-40D2-B889-A9D16E10B788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'4nod_dati'!$A$58:$A$87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'4nod_dati'!$F$58:$F$87</c:f>
              <c:numCache>
                <c:formatCode>General</c:formatCode>
                <c:ptCount val="30"/>
                <c:pt idx="0" formatCode="0">
                  <c:v>1.9</c:v>
                </c:pt>
                <c:pt idx="2" formatCode="0">
                  <c:v>2.6</c:v>
                </c:pt>
                <c:pt idx="3" formatCode="0">
                  <c:v>1.3</c:v>
                </c:pt>
                <c:pt idx="7" formatCode="0">
                  <c:v>2.4</c:v>
                </c:pt>
                <c:pt idx="8" formatCode="0">
                  <c:v>5</c:v>
                </c:pt>
                <c:pt idx="10" formatCode="0">
                  <c:v>2.8</c:v>
                </c:pt>
                <c:pt idx="12" formatCode="0">
                  <c:v>4.5999999999999996</c:v>
                </c:pt>
                <c:pt idx="13" formatCode="0">
                  <c:v>1.7</c:v>
                </c:pt>
                <c:pt idx="14" formatCode="0">
                  <c:v>1.8</c:v>
                </c:pt>
                <c:pt idx="16" formatCode="0">
                  <c:v>2</c:v>
                </c:pt>
                <c:pt idx="19" formatCode="0">
                  <c:v>1.8</c:v>
                </c:pt>
                <c:pt idx="20" formatCode="0">
                  <c:v>2</c:v>
                </c:pt>
                <c:pt idx="21" formatCode="0">
                  <c:v>2</c:v>
                </c:pt>
                <c:pt idx="23" formatCode="0">
                  <c:v>3.1</c:v>
                </c:pt>
                <c:pt idx="24" formatCode="0">
                  <c:v>0.8</c:v>
                </c:pt>
                <c:pt idx="25" formatCode="0">
                  <c:v>0.9</c:v>
                </c:pt>
                <c:pt idx="26" formatCode="0">
                  <c:v>1.1000000000000001</c:v>
                </c:pt>
                <c:pt idx="28" formatCode="0">
                  <c:v>1.7</c:v>
                </c:pt>
                <c:pt idx="29" formatCode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7-6A50-40D2-B889-A9D16E10B788}"/>
            </c:ext>
          </c:extLst>
        </c:ser>
        <c:ser>
          <c:idx val="5"/>
          <c:order val="5"/>
          <c:tx>
            <c:strRef>
              <c:f>'4nod_dati'!$G$57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'4nod_dati'!$A$58:$A$87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'4nod_dati'!$G$58:$G$87</c:f>
              <c:numCache>
                <c:formatCode>General</c:formatCode>
                <c:ptCount val="30"/>
                <c:pt idx="0" formatCode="0.0">
                  <c:v>13.2</c:v>
                </c:pt>
                <c:pt idx="2" formatCode="0.0">
                  <c:v>13.499999999999996</c:v>
                </c:pt>
                <c:pt idx="3" formatCode="0.0">
                  <c:v>12.899999999999999</c:v>
                </c:pt>
                <c:pt idx="5" formatCode="0.0">
                  <c:v>15.2</c:v>
                </c:pt>
                <c:pt idx="6" formatCode="0.0">
                  <c:v>17.899999999999999</c:v>
                </c:pt>
                <c:pt idx="7" formatCode="0.0">
                  <c:v>8.1999999999999993</c:v>
                </c:pt>
                <c:pt idx="8" formatCode="0.0">
                  <c:v>10.599999999999998</c:v>
                </c:pt>
                <c:pt idx="9" formatCode="0.0">
                  <c:v>15.299999999999999</c:v>
                </c:pt>
                <c:pt idx="10" formatCode="0.0">
                  <c:v>12.799999999999997</c:v>
                </c:pt>
                <c:pt idx="12" formatCode="0.0">
                  <c:v>6.7999999999999972</c:v>
                </c:pt>
                <c:pt idx="13" formatCode="0.0">
                  <c:v>15.2</c:v>
                </c:pt>
                <c:pt idx="14" formatCode="0.0">
                  <c:v>11.499999999999996</c:v>
                </c:pt>
                <c:pt idx="16" formatCode="0.0">
                  <c:v>13.499999999999998</c:v>
                </c:pt>
                <c:pt idx="17" formatCode="0.0">
                  <c:v>5</c:v>
                </c:pt>
                <c:pt idx="19" formatCode="0.0">
                  <c:v>11.099999999999998</c:v>
                </c:pt>
                <c:pt idx="20" formatCode="0.0">
                  <c:v>13.999999999999998</c:v>
                </c:pt>
                <c:pt idx="21" formatCode="0.0">
                  <c:v>13.999999999999998</c:v>
                </c:pt>
                <c:pt idx="23" formatCode="0.0">
                  <c:v>10.999999999999996</c:v>
                </c:pt>
                <c:pt idx="24" formatCode="0.0">
                  <c:v>15.399999999999999</c:v>
                </c:pt>
                <c:pt idx="25" formatCode="0.0">
                  <c:v>9.6000000000000014</c:v>
                </c:pt>
                <c:pt idx="26" formatCode="0.0">
                  <c:v>19.399999999999999</c:v>
                </c:pt>
                <c:pt idx="28" formatCode="0.0">
                  <c:v>15.6</c:v>
                </c:pt>
                <c:pt idx="29" formatCode="0.0">
                  <c:v>11.999999999999998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8-6A50-40D2-B889-A9D16E10B788}"/>
            </c:ext>
          </c:extLst>
        </c:ser>
        <c:ser>
          <c:idx val="6"/>
          <c:order val="6"/>
          <c:tx>
            <c:strRef>
              <c:f>'4nod_dati'!$H$57</c:f>
              <c:strCache>
                <c:ptCount val="1"/>
                <c:pt idx="0">
                  <c:v>Paliks bez izmaiņām</c:v>
                </c:pt>
              </c:strCache>
            </c:strRef>
          </c:tx>
          <c:spPr>
            <a:solidFill>
              <a:srgbClr val="C78F3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'4nod_dati'!$A$58:$A$87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'4nod_dati'!$H$58:$H$87</c:f>
              <c:numCache>
                <c:formatCode>General</c:formatCode>
                <c:ptCount val="30"/>
                <c:pt idx="0" formatCode="0">
                  <c:v>48.9</c:v>
                </c:pt>
                <c:pt idx="2" formatCode="0">
                  <c:v>52.6</c:v>
                </c:pt>
                <c:pt idx="3" formatCode="0">
                  <c:v>45.4</c:v>
                </c:pt>
                <c:pt idx="5" formatCode="0">
                  <c:v>37.700000000000003</c:v>
                </c:pt>
                <c:pt idx="6" formatCode="0">
                  <c:v>46.7</c:v>
                </c:pt>
                <c:pt idx="7" formatCode="0">
                  <c:v>53.5</c:v>
                </c:pt>
                <c:pt idx="8" formatCode="0">
                  <c:v>56.2</c:v>
                </c:pt>
                <c:pt idx="9" formatCode="0">
                  <c:v>50.5</c:v>
                </c:pt>
                <c:pt idx="10" formatCode="0">
                  <c:v>45</c:v>
                </c:pt>
                <c:pt idx="12" formatCode="0">
                  <c:v>38.6</c:v>
                </c:pt>
                <c:pt idx="13" formatCode="0">
                  <c:v>50.2</c:v>
                </c:pt>
                <c:pt idx="14" formatCode="0">
                  <c:v>48.9</c:v>
                </c:pt>
                <c:pt idx="16" formatCode="0">
                  <c:v>49.7</c:v>
                </c:pt>
                <c:pt idx="17" formatCode="0">
                  <c:v>39.1</c:v>
                </c:pt>
                <c:pt idx="19" formatCode="0">
                  <c:v>54.3</c:v>
                </c:pt>
                <c:pt idx="20" formatCode="0">
                  <c:v>50.3</c:v>
                </c:pt>
                <c:pt idx="21" formatCode="0">
                  <c:v>42</c:v>
                </c:pt>
                <c:pt idx="23" formatCode="0">
                  <c:v>43.4</c:v>
                </c:pt>
                <c:pt idx="24" formatCode="0">
                  <c:v>44.3</c:v>
                </c:pt>
                <c:pt idx="25" formatCode="0">
                  <c:v>60.2</c:v>
                </c:pt>
                <c:pt idx="26" formatCode="0">
                  <c:v>58</c:v>
                </c:pt>
                <c:pt idx="28" formatCode="0">
                  <c:v>55.8</c:v>
                </c:pt>
                <c:pt idx="29" formatCode="0">
                  <c:v>45.4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9-6A50-40D2-B889-A9D16E10B788}"/>
            </c:ext>
          </c:extLst>
        </c:ser>
        <c:ser>
          <c:idx val="7"/>
          <c:order val="7"/>
          <c:tx>
            <c:strRef>
              <c:f>'4nod_dati'!$I$57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</c:spPr>
          <c:invertIfNegative val="0"/>
          <c:cat>
            <c:strRef>
              <c:f>'4nod_dati'!$A$58:$A$87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'4nod_dati'!$I$58:$I$87</c:f>
              <c:numCache>
                <c:formatCode>General</c:formatCode>
                <c:ptCount val="30"/>
                <c:pt idx="0" formatCode="0.0">
                  <c:v>16.300000000000004</c:v>
                </c:pt>
                <c:pt idx="2" formatCode="0.0">
                  <c:v>12.600000000000001</c:v>
                </c:pt>
                <c:pt idx="3" formatCode="0.0">
                  <c:v>19.800000000000004</c:v>
                </c:pt>
                <c:pt idx="5" formatCode="0.0">
                  <c:v>27.5</c:v>
                </c:pt>
                <c:pt idx="6" formatCode="0.0">
                  <c:v>18.5</c:v>
                </c:pt>
                <c:pt idx="7" formatCode="0.0">
                  <c:v>11.700000000000003</c:v>
                </c:pt>
                <c:pt idx="8" formatCode="0.0">
                  <c:v>9</c:v>
                </c:pt>
                <c:pt idx="9" formatCode="0.0">
                  <c:v>14.700000000000003</c:v>
                </c:pt>
                <c:pt idx="10" formatCode="0.0">
                  <c:v>20.200000000000003</c:v>
                </c:pt>
                <c:pt idx="12" formatCode="0.0">
                  <c:v>26.6</c:v>
                </c:pt>
                <c:pt idx="13" formatCode="0.0">
                  <c:v>15</c:v>
                </c:pt>
                <c:pt idx="14" formatCode="0.0">
                  <c:v>16.300000000000004</c:v>
                </c:pt>
                <c:pt idx="16" formatCode="0.0">
                  <c:v>15.5</c:v>
                </c:pt>
                <c:pt idx="17" formatCode="0.0">
                  <c:v>26.1</c:v>
                </c:pt>
                <c:pt idx="19" formatCode="0.0">
                  <c:v>10.900000000000006</c:v>
                </c:pt>
                <c:pt idx="20" formatCode="0.0">
                  <c:v>14.900000000000006</c:v>
                </c:pt>
                <c:pt idx="21" formatCode="0.0">
                  <c:v>23.200000000000003</c:v>
                </c:pt>
                <c:pt idx="23" formatCode="0.0">
                  <c:v>21.800000000000004</c:v>
                </c:pt>
                <c:pt idx="24" formatCode="0.0">
                  <c:v>20.900000000000006</c:v>
                </c:pt>
                <c:pt idx="25" formatCode="0.0">
                  <c:v>5</c:v>
                </c:pt>
                <c:pt idx="26" formatCode="0.0">
                  <c:v>7.2000000000000028</c:v>
                </c:pt>
                <c:pt idx="28" formatCode="0.0">
                  <c:v>9.4000000000000057</c:v>
                </c:pt>
                <c:pt idx="29" formatCode="0.0">
                  <c:v>19.800000000000004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A-6A50-40D2-B889-A9D16E10B788}"/>
            </c:ext>
          </c:extLst>
        </c:ser>
        <c:ser>
          <c:idx val="8"/>
          <c:order val="8"/>
          <c:tx>
            <c:strRef>
              <c:f>'4nod_dati'!$J$57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'4nod_dati'!$A$58:$A$87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'4nod_dati'!$J$58:$J$87</c:f>
              <c:numCache>
                <c:formatCode>General</c:formatCode>
                <c:ptCount val="30"/>
                <c:pt idx="0" formatCode="0">
                  <c:v>8.8000000000000007</c:v>
                </c:pt>
                <c:pt idx="2" formatCode="0">
                  <c:v>9.9</c:v>
                </c:pt>
                <c:pt idx="3" formatCode="0">
                  <c:v>7.9</c:v>
                </c:pt>
                <c:pt idx="5" formatCode="0">
                  <c:v>11.5</c:v>
                </c:pt>
                <c:pt idx="6" formatCode="0">
                  <c:v>7</c:v>
                </c:pt>
                <c:pt idx="7" formatCode="0">
                  <c:v>6.3</c:v>
                </c:pt>
                <c:pt idx="8" formatCode="0">
                  <c:v>4.5999999999999996</c:v>
                </c:pt>
                <c:pt idx="9" formatCode="0">
                  <c:v>9.3000000000000007</c:v>
                </c:pt>
                <c:pt idx="10" formatCode="0">
                  <c:v>13.1</c:v>
                </c:pt>
                <c:pt idx="12" formatCode="0">
                  <c:v>12.3</c:v>
                </c:pt>
                <c:pt idx="13" formatCode="0">
                  <c:v>10.3</c:v>
                </c:pt>
                <c:pt idx="14" formatCode="0">
                  <c:v>6.2</c:v>
                </c:pt>
                <c:pt idx="16" formatCode="0">
                  <c:v>9</c:v>
                </c:pt>
                <c:pt idx="17" formatCode="0">
                  <c:v>0</c:v>
                </c:pt>
                <c:pt idx="19" formatCode="0">
                  <c:v>2.8</c:v>
                </c:pt>
                <c:pt idx="20" formatCode="0">
                  <c:v>10.1</c:v>
                </c:pt>
                <c:pt idx="21" formatCode="0">
                  <c:v>12.8</c:v>
                </c:pt>
                <c:pt idx="23" formatCode="0">
                  <c:v>10.3</c:v>
                </c:pt>
                <c:pt idx="24" formatCode="0">
                  <c:v>8.1999999999999993</c:v>
                </c:pt>
                <c:pt idx="25" formatCode="0">
                  <c:v>3.6</c:v>
                </c:pt>
                <c:pt idx="26" formatCode="0">
                  <c:v>2.2000000000000002</c:v>
                </c:pt>
                <c:pt idx="28" formatCode="0">
                  <c:v>6</c:v>
                </c:pt>
                <c:pt idx="29" formatCode="0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B-6A50-40D2-B889-A9D16E10B7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9087752"/>
        <c:axId val="1"/>
      </c:barChart>
      <c:catAx>
        <c:axId val="62908775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900"/>
                  <a:t>%</a:t>
                </a:r>
              </a:p>
            </c:rich>
          </c:tx>
          <c:layout>
            <c:manualLayout>
              <c:xMode val="edge"/>
              <c:yMode val="edge"/>
              <c:x val="3.8043196407677956E-3"/>
              <c:y val="1.8400251968503936E-2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39.1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50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629087752"/>
        <c:crosses val="max"/>
        <c:crossBetween val="between"/>
        <c:majorUnit val="56"/>
        <c:minorUnit val="4"/>
      </c:valAx>
      <c:spPr>
        <a:noFill/>
        <a:ln w="25400">
          <a:noFill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egendEntry>
        <c:idx val="7"/>
        <c:delete val="1"/>
      </c:legendEntry>
      <c:layout>
        <c:manualLayout>
          <c:xMode val="edge"/>
          <c:yMode val="edge"/>
          <c:x val="4.0363026910792778E-2"/>
          <c:y val="1.2935055118110236E-2"/>
          <c:w val="0.95963697308920726"/>
          <c:h val="4.1869774278215227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9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1597602171803407"/>
          <c:y val="4.8192498016847357E-2"/>
          <c:w val="0.78402397828196591"/>
          <c:h val="0.8881357105982196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'5nod_dati'!$B$3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'5nod_dati'!$A$4:$A$17</c:f>
              <c:strCache>
                <c:ptCount val="14"/>
                <c:pt idx="0">
                  <c:v>Vides sakoptība</c:v>
                </c:pt>
                <c:pt idx="1">
                  <c:v>Atkritumu apsaimniekošana</c:v>
                </c:pt>
                <c:pt idx="2">
                  <c:v>Dzīve Madonas novadā kopumā</c:v>
                </c:pt>
                <c:pt idx="3">
                  <c:v>Sporta pasākumi un aktivitātes</c:v>
                </c:pt>
                <c:pt idx="4">
                  <c:v>Novada popularizēšana, identitāte, tēls</c:v>
                </c:pt>
                <c:pt idx="5">
                  <c:v>Ielu apgaismojums</c:v>
                </c:pt>
                <c:pt idx="6">
                  <c:v>Kultūras un izklaides pasākumi</c:v>
                </c:pt>
                <c:pt idx="7">
                  <c:v>Bibliotēku pakalpojumi</c:v>
                </c:pt>
                <c:pt idx="8">
                  <c:v>Rotaļlaukumi</c:v>
                </c:pt>
                <c:pt idx="9">
                  <c:v>Aktīvās atpūtas iespējas</c:v>
                </c:pt>
                <c:pt idx="10">
                  <c:v>Sabiedriskās kārtības nodrošināšana</c:v>
                </c:pt>
                <c:pt idx="11">
                  <c:v>Pirmsskolas izglītība</c:v>
                </c:pt>
                <c:pt idx="12">
                  <c:v>Brīvā laika un veselības veicināšanas pasākumi</c:v>
                </c:pt>
                <c:pt idx="13">
                  <c:v>Interešu izglītība</c:v>
                </c:pt>
              </c:strCache>
            </c:strRef>
          </c:cat>
          <c:val>
            <c:numRef>
              <c:f>'5nod_dati'!$B$4:$B$17</c:f>
              <c:numCache>
                <c:formatCode>0.0</c:formatCode>
                <c:ptCount val="14"/>
                <c:pt idx="0">
                  <c:v>3.5</c:v>
                </c:pt>
                <c:pt idx="1">
                  <c:v>4.8999999999999986</c:v>
                </c:pt>
                <c:pt idx="2">
                  <c:v>4.9000000000000057</c:v>
                </c:pt>
                <c:pt idx="3">
                  <c:v>8.2000000000000028</c:v>
                </c:pt>
                <c:pt idx="4">
                  <c:v>12.600000000000009</c:v>
                </c:pt>
                <c:pt idx="5">
                  <c:v>12.700000000000003</c:v>
                </c:pt>
                <c:pt idx="6">
                  <c:v>14.299999999999997</c:v>
                </c:pt>
                <c:pt idx="7">
                  <c:v>14.300000000000004</c:v>
                </c:pt>
                <c:pt idx="8">
                  <c:v>15.600000000000009</c:v>
                </c:pt>
                <c:pt idx="9">
                  <c:v>17.199999999999996</c:v>
                </c:pt>
                <c:pt idx="10">
                  <c:v>18.700000000000003</c:v>
                </c:pt>
                <c:pt idx="11">
                  <c:v>22</c:v>
                </c:pt>
                <c:pt idx="12">
                  <c:v>22.6</c:v>
                </c:pt>
                <c:pt idx="13">
                  <c:v>23.599999999999994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B8-4CC0-8F48-59954ADE79C6}"/>
            </c:ext>
          </c:extLst>
        </c:ser>
        <c:ser>
          <c:idx val="1"/>
          <c:order val="1"/>
          <c:tx>
            <c:strRef>
              <c:f>'5nod_dati'!$C$3</c:f>
              <c:strCache>
                <c:ptCount val="1"/>
                <c:pt idx="0">
                  <c:v>Ļoti pozitīvi</c:v>
                </c:pt>
              </c:strCache>
            </c:strRef>
          </c:tx>
          <c:spPr>
            <a:solidFill>
              <a:srgbClr val="7E7B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2EB8-4CC0-8F48-59954ADE79C6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2EB8-4CC0-8F48-59954ADE79C6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2EB8-4CC0-8F48-59954ADE79C6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2EB8-4CC0-8F48-59954ADE79C6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2EB8-4CC0-8F48-59954ADE79C6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2EB8-4CC0-8F48-59954ADE79C6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2EB8-4CC0-8F48-59954ADE79C6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2EB8-4CC0-8F48-59954ADE79C6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2EB8-4CC0-8F48-59954ADE79C6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2EB8-4CC0-8F48-59954ADE79C6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2EB8-4CC0-8F48-59954ADE79C6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2EB8-4CC0-8F48-59954ADE79C6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2EB8-4CC0-8F48-59954ADE79C6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2EB8-4CC0-8F48-59954ADE79C6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2EB8-4CC0-8F48-59954ADE79C6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2EB8-4CC0-8F48-59954ADE79C6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2EB8-4CC0-8F48-59954ADE79C6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2EB8-4CC0-8F48-59954ADE79C6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2EB8-4CC0-8F48-59954ADE79C6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2EB8-4CC0-8F48-59954ADE79C6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2EB8-4CC0-8F48-59954ADE79C6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2EB8-4CC0-8F48-59954ADE79C6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2EB8-4CC0-8F48-59954ADE79C6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'5nod_dati'!$A$4:$A$17</c:f>
              <c:strCache>
                <c:ptCount val="14"/>
                <c:pt idx="0">
                  <c:v>Vides sakoptība</c:v>
                </c:pt>
                <c:pt idx="1">
                  <c:v>Atkritumu apsaimniekošana</c:v>
                </c:pt>
                <c:pt idx="2">
                  <c:v>Dzīve Madonas novadā kopumā</c:v>
                </c:pt>
                <c:pt idx="3">
                  <c:v>Sporta pasākumi un aktivitātes</c:v>
                </c:pt>
                <c:pt idx="4">
                  <c:v>Novada popularizēšana, identitāte, tēls</c:v>
                </c:pt>
                <c:pt idx="5">
                  <c:v>Ielu apgaismojums</c:v>
                </c:pt>
                <c:pt idx="6">
                  <c:v>Kultūras un izklaides pasākumi</c:v>
                </c:pt>
                <c:pt idx="7">
                  <c:v>Bibliotēku pakalpojumi</c:v>
                </c:pt>
                <c:pt idx="8">
                  <c:v>Rotaļlaukumi</c:v>
                </c:pt>
                <c:pt idx="9">
                  <c:v>Aktīvās atpūtas iespējas</c:v>
                </c:pt>
                <c:pt idx="10">
                  <c:v>Sabiedriskās kārtības nodrošināšana</c:v>
                </c:pt>
                <c:pt idx="11">
                  <c:v>Pirmsskolas izglītība</c:v>
                </c:pt>
                <c:pt idx="12">
                  <c:v>Brīvā laika un veselības veicināšanas pasākumi</c:v>
                </c:pt>
                <c:pt idx="13">
                  <c:v>Interešu izglītība</c:v>
                </c:pt>
              </c:strCache>
            </c:strRef>
          </c:cat>
          <c:val>
            <c:numRef>
              <c:f>'5nod_dati'!$C$4:$C$17</c:f>
              <c:numCache>
                <c:formatCode>0.0</c:formatCode>
                <c:ptCount val="14"/>
                <c:pt idx="0">
                  <c:v>42.8</c:v>
                </c:pt>
                <c:pt idx="1">
                  <c:v>42.1</c:v>
                </c:pt>
                <c:pt idx="2">
                  <c:v>29.1</c:v>
                </c:pt>
                <c:pt idx="3">
                  <c:v>54</c:v>
                </c:pt>
                <c:pt idx="4">
                  <c:v>29.6</c:v>
                </c:pt>
                <c:pt idx="5">
                  <c:v>28.8</c:v>
                </c:pt>
                <c:pt idx="6">
                  <c:v>34</c:v>
                </c:pt>
                <c:pt idx="7">
                  <c:v>39.9</c:v>
                </c:pt>
                <c:pt idx="8">
                  <c:v>31.1</c:v>
                </c:pt>
                <c:pt idx="9">
                  <c:v>29.4</c:v>
                </c:pt>
                <c:pt idx="10">
                  <c:v>22.8</c:v>
                </c:pt>
                <c:pt idx="11">
                  <c:v>30.3</c:v>
                </c:pt>
                <c:pt idx="12">
                  <c:v>31.8</c:v>
                </c:pt>
                <c:pt idx="13">
                  <c:v>27.2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2EB8-4CC0-8F48-59954ADE79C6}"/>
            </c:ext>
          </c:extLst>
        </c:ser>
        <c:ser>
          <c:idx val="2"/>
          <c:order val="2"/>
          <c:tx>
            <c:strRef>
              <c:f>'5nod_dati'!$D$3</c:f>
              <c:strCache>
                <c:ptCount val="1"/>
                <c:pt idx="0">
                  <c:v>Drīzāk pozitīvi</c:v>
                </c:pt>
              </c:strCache>
            </c:strRef>
          </c:tx>
          <c:spPr>
            <a:solidFill>
              <a:srgbClr val="D7D2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2EB8-4CC0-8F48-59954ADE79C6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2EB8-4CC0-8F48-59954ADE79C6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2EB8-4CC0-8F48-59954ADE79C6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2EB8-4CC0-8F48-59954ADE79C6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2EB8-4CC0-8F48-59954ADE79C6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2EB8-4CC0-8F48-59954ADE79C6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2EB8-4CC0-8F48-59954ADE79C6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2EB8-4CC0-8F48-59954ADE79C6}"/>
                </c:ext>
              </c:extLst>
            </c:dLbl>
            <c:dLbl>
              <c:idx val="3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2EB8-4CC0-8F48-59954ADE79C6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'5nod_dati'!$A$4:$A$17</c:f>
              <c:strCache>
                <c:ptCount val="14"/>
                <c:pt idx="0">
                  <c:v>Vides sakoptība</c:v>
                </c:pt>
                <c:pt idx="1">
                  <c:v>Atkritumu apsaimniekošana</c:v>
                </c:pt>
                <c:pt idx="2">
                  <c:v>Dzīve Madonas novadā kopumā</c:v>
                </c:pt>
                <c:pt idx="3">
                  <c:v>Sporta pasākumi un aktivitātes</c:v>
                </c:pt>
                <c:pt idx="4">
                  <c:v>Novada popularizēšana, identitāte, tēls</c:v>
                </c:pt>
                <c:pt idx="5">
                  <c:v>Ielu apgaismojums</c:v>
                </c:pt>
                <c:pt idx="6">
                  <c:v>Kultūras un izklaides pasākumi</c:v>
                </c:pt>
                <c:pt idx="7">
                  <c:v>Bibliotēku pakalpojumi</c:v>
                </c:pt>
                <c:pt idx="8">
                  <c:v>Rotaļlaukumi</c:v>
                </c:pt>
                <c:pt idx="9">
                  <c:v>Aktīvās atpūtas iespējas</c:v>
                </c:pt>
                <c:pt idx="10">
                  <c:v>Sabiedriskās kārtības nodrošināšana</c:v>
                </c:pt>
                <c:pt idx="11">
                  <c:v>Pirmsskolas izglītība</c:v>
                </c:pt>
                <c:pt idx="12">
                  <c:v>Brīvā laika un veselības veicināšanas pasākumi</c:v>
                </c:pt>
                <c:pt idx="13">
                  <c:v>Interešu izglītība</c:v>
                </c:pt>
              </c:strCache>
            </c:strRef>
          </c:cat>
          <c:val>
            <c:numRef>
              <c:f>'5nod_dati'!$D$4:$D$17</c:f>
              <c:numCache>
                <c:formatCode>0.0</c:formatCode>
                <c:ptCount val="14"/>
                <c:pt idx="0">
                  <c:v>51.7</c:v>
                </c:pt>
                <c:pt idx="1">
                  <c:v>51</c:v>
                </c:pt>
                <c:pt idx="2">
                  <c:v>64</c:v>
                </c:pt>
                <c:pt idx="3">
                  <c:v>35.799999999999997</c:v>
                </c:pt>
                <c:pt idx="4">
                  <c:v>55.8</c:v>
                </c:pt>
                <c:pt idx="5">
                  <c:v>56.5</c:v>
                </c:pt>
                <c:pt idx="6">
                  <c:v>49.7</c:v>
                </c:pt>
                <c:pt idx="7">
                  <c:v>43.8</c:v>
                </c:pt>
                <c:pt idx="8">
                  <c:v>51.3</c:v>
                </c:pt>
                <c:pt idx="9">
                  <c:v>51.4</c:v>
                </c:pt>
                <c:pt idx="10">
                  <c:v>56.5</c:v>
                </c:pt>
                <c:pt idx="11">
                  <c:v>45.7</c:v>
                </c:pt>
                <c:pt idx="12">
                  <c:v>43.6</c:v>
                </c:pt>
                <c:pt idx="13">
                  <c:v>47.2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2EB8-4CC0-8F48-59954ADE79C6}"/>
            </c:ext>
          </c:extLst>
        </c:ser>
        <c:ser>
          <c:idx val="3"/>
          <c:order val="3"/>
          <c:tx>
            <c:strRef>
              <c:f>'5nod_dati'!$E$3</c:f>
              <c:strCache>
                <c:ptCount val="1"/>
                <c:pt idx="0">
                  <c:v>Drīzāk negatīvi</c:v>
                </c:pt>
              </c:strCache>
            </c:strRef>
          </c:tx>
          <c:spPr>
            <a:solidFill>
              <a:srgbClr val="E17A65"/>
            </a:solidFill>
            <a:ln w="25400">
              <a:noFill/>
            </a:ln>
          </c:spPr>
          <c:invertIfNegative val="0"/>
          <c:dLbls>
            <c:dLbl>
              <c:idx val="0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2EB8-4CC0-8F48-59954ADE79C6}"/>
                </c:ext>
              </c:extLst>
            </c:dLbl>
            <c:dLbl>
              <c:idx val="1"/>
              <c:layout>
                <c:manualLayout>
                  <c:x val="2.646982564930274E-3"/>
                  <c:y val="0"/>
                </c:manualLayout>
              </c:layout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2EB8-4CC0-8F48-59954ADE79C6}"/>
                </c:ext>
              </c:extLst>
            </c:dLbl>
            <c:dLbl>
              <c:idx val="2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2EB8-4CC0-8F48-59954ADE79C6}"/>
                </c:ext>
              </c:extLst>
            </c:dLbl>
            <c:dLbl>
              <c:idx val="3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2EB8-4CC0-8F48-59954ADE79C6}"/>
                </c:ext>
              </c:extLst>
            </c:dLbl>
            <c:dLbl>
              <c:idx val="4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2EB8-4CC0-8F48-59954ADE79C6}"/>
                </c:ext>
              </c:extLst>
            </c:dLbl>
            <c:dLbl>
              <c:idx val="5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2EB8-4CC0-8F48-59954ADE79C6}"/>
                </c:ext>
              </c:extLst>
            </c:dLbl>
            <c:dLbl>
              <c:idx val="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2EB8-4CC0-8F48-59954ADE79C6}"/>
                </c:ext>
              </c:extLst>
            </c:dLbl>
            <c:dLbl>
              <c:idx val="7"/>
              <c:layout>
                <c:manualLayout>
                  <c:x val="5.2939651298606451E-3"/>
                  <c:y val="2.6651892704096835E-3"/>
                </c:manualLayout>
              </c:layout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2EB8-4CC0-8F48-59954ADE79C6}"/>
                </c:ext>
              </c:extLst>
            </c:dLbl>
            <c:dLbl>
              <c:idx val="8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2EB8-4CC0-8F48-59954ADE79C6}"/>
                </c:ext>
              </c:extLst>
            </c:dLbl>
            <c:dLbl>
              <c:idx val="9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C-2EB8-4CC0-8F48-59954ADE79C6}"/>
                </c:ext>
              </c:extLst>
            </c:dLbl>
            <c:dLbl>
              <c:idx val="10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D-2EB8-4CC0-8F48-59954ADE79C6}"/>
                </c:ext>
              </c:extLst>
            </c:dLbl>
            <c:dLbl>
              <c:idx val="11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E-2EB8-4CC0-8F48-59954ADE79C6}"/>
                </c:ext>
              </c:extLst>
            </c:dLbl>
            <c:dLbl>
              <c:idx val="12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F-2EB8-4CC0-8F48-59954ADE79C6}"/>
                </c:ext>
              </c:extLst>
            </c:dLbl>
            <c:dLbl>
              <c:idx val="13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0-2EB8-4CC0-8F48-59954ADE79C6}"/>
                </c:ext>
              </c:extLst>
            </c:dLbl>
            <c:dLbl>
              <c:idx val="14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1-2EB8-4CC0-8F48-59954ADE79C6}"/>
                </c:ext>
              </c:extLst>
            </c:dLbl>
            <c:dLbl>
              <c:idx val="15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2EB8-4CC0-8F48-59954ADE79C6}"/>
                </c:ext>
              </c:extLst>
            </c:dLbl>
            <c:dLbl>
              <c:idx val="1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3-2EB8-4CC0-8F48-59954ADE79C6}"/>
                </c:ext>
              </c:extLst>
            </c:dLbl>
            <c:dLbl>
              <c:idx val="17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4-2EB8-4CC0-8F48-59954ADE79C6}"/>
                </c:ext>
              </c:extLst>
            </c:dLbl>
            <c:dLbl>
              <c:idx val="18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2EB8-4CC0-8F48-59954ADE79C6}"/>
                </c:ext>
              </c:extLst>
            </c:dLbl>
            <c:dLbl>
              <c:idx val="19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6-2EB8-4CC0-8F48-59954ADE79C6}"/>
                </c:ext>
              </c:extLst>
            </c:dLbl>
            <c:dLbl>
              <c:idx val="20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2EB8-4CC0-8F48-59954ADE79C6}"/>
                </c:ext>
              </c:extLst>
            </c:dLbl>
            <c:dLbl>
              <c:idx val="21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8-2EB8-4CC0-8F48-59954ADE79C6}"/>
                </c:ext>
              </c:extLst>
            </c:dLbl>
            <c:dLbl>
              <c:idx val="22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2EB8-4CC0-8F48-59954ADE79C6}"/>
                </c:ext>
              </c:extLst>
            </c:dLbl>
            <c:dLbl>
              <c:idx val="23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A-2EB8-4CC0-8F48-59954ADE79C6}"/>
                </c:ext>
              </c:extLst>
            </c:dLbl>
            <c:dLbl>
              <c:idx val="24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B-2EB8-4CC0-8F48-59954ADE79C6}"/>
                </c:ext>
              </c:extLst>
            </c:dLbl>
            <c:dLbl>
              <c:idx val="25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C-2EB8-4CC0-8F48-59954ADE79C6}"/>
                </c:ext>
              </c:extLst>
            </c:dLbl>
            <c:dLbl>
              <c:idx val="2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2EB8-4CC0-8F48-59954ADE79C6}"/>
                </c:ext>
              </c:extLst>
            </c:dLbl>
            <c:dLbl>
              <c:idx val="27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E-2EB8-4CC0-8F48-59954ADE79C6}"/>
                </c:ext>
              </c:extLst>
            </c:dLbl>
            <c:dLbl>
              <c:idx val="28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F-2EB8-4CC0-8F48-59954ADE79C6}"/>
                </c:ext>
              </c:extLst>
            </c:dLbl>
            <c:dLbl>
              <c:idx val="29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2EB8-4CC0-8F48-59954ADE79C6}"/>
                </c:ext>
              </c:extLst>
            </c:dLbl>
            <c:dLbl>
              <c:idx val="30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1-2EB8-4CC0-8F48-59954ADE79C6}"/>
                </c:ext>
              </c:extLst>
            </c:dLbl>
            <c:dLbl>
              <c:idx val="31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2-2EB8-4CC0-8F48-59954ADE79C6}"/>
                </c:ext>
              </c:extLst>
            </c:dLbl>
            <c:dLbl>
              <c:idx val="32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3-2EB8-4CC0-8F48-59954ADE79C6}"/>
                </c:ext>
              </c:extLst>
            </c:dLbl>
            <c:dLbl>
              <c:idx val="33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4-2EB8-4CC0-8F48-59954ADE79C6}"/>
                </c:ext>
              </c:extLst>
            </c:dLbl>
            <c:dLbl>
              <c:idx val="35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5-2EB8-4CC0-8F48-59954ADE79C6}"/>
                </c:ext>
              </c:extLst>
            </c:dLbl>
            <c:dLbl>
              <c:idx val="3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6-2EB8-4CC0-8F48-59954ADE79C6}"/>
                </c:ext>
              </c:extLst>
            </c:dLbl>
            <c:dLbl>
              <c:idx val="37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7-2EB8-4CC0-8F48-59954ADE79C6}"/>
                </c:ext>
              </c:extLst>
            </c:dLbl>
            <c:dLbl>
              <c:idx val="38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8-2EB8-4CC0-8F48-59954ADE79C6}"/>
                </c:ext>
              </c:extLst>
            </c:dLbl>
            <c:dLbl>
              <c:idx val="39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9-2EB8-4CC0-8F48-59954ADE79C6}"/>
                </c:ext>
              </c:extLst>
            </c:dLbl>
            <c:dLbl>
              <c:idx val="40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A-2EB8-4CC0-8F48-59954ADE79C6}"/>
                </c:ext>
              </c:extLst>
            </c:dLbl>
            <c:numFmt formatCode="0.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'5nod_dati'!$A$4:$A$17</c:f>
              <c:strCache>
                <c:ptCount val="14"/>
                <c:pt idx="0">
                  <c:v>Vides sakoptība</c:v>
                </c:pt>
                <c:pt idx="1">
                  <c:v>Atkritumu apsaimniekošana</c:v>
                </c:pt>
                <c:pt idx="2">
                  <c:v>Dzīve Madonas novadā kopumā</c:v>
                </c:pt>
                <c:pt idx="3">
                  <c:v>Sporta pasākumi un aktivitātes</c:v>
                </c:pt>
                <c:pt idx="4">
                  <c:v>Novada popularizēšana, identitāte, tēls</c:v>
                </c:pt>
                <c:pt idx="5">
                  <c:v>Ielu apgaismojums</c:v>
                </c:pt>
                <c:pt idx="6">
                  <c:v>Kultūras un izklaides pasākumi</c:v>
                </c:pt>
                <c:pt idx="7">
                  <c:v>Bibliotēku pakalpojumi</c:v>
                </c:pt>
                <c:pt idx="8">
                  <c:v>Rotaļlaukumi</c:v>
                </c:pt>
                <c:pt idx="9">
                  <c:v>Aktīvās atpūtas iespējas</c:v>
                </c:pt>
                <c:pt idx="10">
                  <c:v>Sabiedriskās kārtības nodrošināšana</c:v>
                </c:pt>
                <c:pt idx="11">
                  <c:v>Pirmsskolas izglītība</c:v>
                </c:pt>
                <c:pt idx="12">
                  <c:v>Brīvā laika un veselības veicināšanas pasākumi</c:v>
                </c:pt>
                <c:pt idx="13">
                  <c:v>Interešu izglītība</c:v>
                </c:pt>
              </c:strCache>
            </c:strRef>
          </c:cat>
          <c:val>
            <c:numRef>
              <c:f>'5nod_dati'!$E$4:$E$17</c:f>
              <c:numCache>
                <c:formatCode>0.0</c:formatCode>
                <c:ptCount val="14"/>
                <c:pt idx="0">
                  <c:v>3.8</c:v>
                </c:pt>
                <c:pt idx="1">
                  <c:v>3</c:v>
                </c:pt>
                <c:pt idx="2">
                  <c:v>4.7</c:v>
                </c:pt>
                <c:pt idx="3">
                  <c:v>4.2</c:v>
                </c:pt>
                <c:pt idx="4">
                  <c:v>5.2</c:v>
                </c:pt>
                <c:pt idx="5">
                  <c:v>8.6999999999999993</c:v>
                </c:pt>
                <c:pt idx="6">
                  <c:v>10.199999999999999</c:v>
                </c:pt>
                <c:pt idx="7">
                  <c:v>1.9</c:v>
                </c:pt>
                <c:pt idx="8">
                  <c:v>8.3000000000000007</c:v>
                </c:pt>
                <c:pt idx="9">
                  <c:v>9.1999999999999993</c:v>
                </c:pt>
                <c:pt idx="10">
                  <c:v>13.6</c:v>
                </c:pt>
                <c:pt idx="11">
                  <c:v>5.9</c:v>
                </c:pt>
                <c:pt idx="12">
                  <c:v>9.4</c:v>
                </c:pt>
                <c:pt idx="13">
                  <c:v>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B-2EB8-4CC0-8F48-59954ADE79C6}"/>
            </c:ext>
          </c:extLst>
        </c:ser>
        <c:ser>
          <c:idx val="4"/>
          <c:order val="4"/>
          <c:tx>
            <c:strRef>
              <c:f>'5nod_dati'!$F$3</c:f>
              <c:strCache>
                <c:ptCount val="1"/>
                <c:pt idx="0">
                  <c:v>Ļoti negatīvi</c:v>
                </c:pt>
              </c:strCache>
            </c:strRef>
          </c:tx>
          <c:spPr>
            <a:solidFill>
              <a:srgbClr val="D14529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C-2EB8-4CC0-8F48-59954ADE79C6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D-2EB8-4CC0-8F48-59954ADE79C6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E-2EB8-4CC0-8F48-59954ADE79C6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F-2EB8-4CC0-8F48-59954ADE79C6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0-2EB8-4CC0-8F48-59954ADE79C6}"/>
                </c:ext>
              </c:extLst>
            </c:dLbl>
            <c:dLbl>
              <c:idx val="5"/>
              <c:layout>
                <c:manualLayout>
                  <c:x val="1.8680923134127208E-2"/>
                  <c:y val="0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1-2EB8-4CC0-8F48-59954ADE79C6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2-2EB8-4CC0-8F48-59954ADE79C6}"/>
                </c:ext>
              </c:extLst>
            </c:dLbl>
            <c:dLbl>
              <c:idx val="7"/>
              <c:layout>
                <c:manualLayout>
                  <c:x val="2.979074664917028E-2"/>
                  <c:y val="2.6662385575240183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3-2EB8-4CC0-8F48-59954ADE79C6}"/>
                </c:ext>
              </c:extLst>
            </c:dLbl>
            <c:dLbl>
              <c:idx val="8"/>
              <c:layout>
                <c:manualLayout>
                  <c:x val="2.2110328734392084E-2"/>
                  <c:y val="2.6651892704096835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4-2EB8-4CC0-8F48-59954ADE79C6}"/>
                </c:ext>
              </c:extLst>
            </c:dLbl>
            <c:dLbl>
              <c:idx val="9"/>
              <c:layout>
                <c:manualLayout>
                  <c:x val="1.8661539718494349E-2"/>
                  <c:y val="0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5-2EB8-4CC0-8F48-59954ADE79C6}"/>
                </c:ext>
              </c:extLst>
            </c:dLbl>
            <c:dLbl>
              <c:idx val="10"/>
              <c:layout>
                <c:manualLayout>
                  <c:x val="2.3192361016741436E-2"/>
                  <c:y val="-2.6651892704097815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6-2EB8-4CC0-8F48-59954ADE79C6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7-2EB8-4CC0-8F48-59954ADE79C6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8-2EB8-4CC0-8F48-59954ADE79C6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9-2EB8-4CC0-8F48-59954ADE79C6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A-2EB8-4CC0-8F48-59954ADE79C6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B-2EB8-4CC0-8F48-59954ADE79C6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C-2EB8-4CC0-8F48-59954ADE79C6}"/>
                </c:ext>
              </c:extLst>
            </c:dLbl>
            <c:dLbl>
              <c:idx val="1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D-2EB8-4CC0-8F48-59954ADE79C6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E-2EB8-4CC0-8F48-59954ADE79C6}"/>
                </c:ext>
              </c:extLst>
            </c:dLbl>
            <c:dLbl>
              <c:idx val="1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F-2EB8-4CC0-8F48-59954ADE79C6}"/>
                </c:ext>
              </c:extLst>
            </c:dLbl>
            <c:dLbl>
              <c:idx val="2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0-2EB8-4CC0-8F48-59954ADE79C6}"/>
                </c:ext>
              </c:extLst>
            </c:dLbl>
            <c:dLbl>
              <c:idx val="2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1-2EB8-4CC0-8F48-59954ADE79C6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2-2EB8-4CC0-8F48-59954ADE79C6}"/>
                </c:ext>
              </c:extLst>
            </c:dLbl>
            <c:dLbl>
              <c:idx val="2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3-2EB8-4CC0-8F48-59954ADE79C6}"/>
                </c:ext>
              </c:extLst>
            </c:dLbl>
            <c:dLbl>
              <c:idx val="2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4-2EB8-4CC0-8F48-59954ADE79C6}"/>
                </c:ext>
              </c:extLst>
            </c:dLbl>
            <c:dLbl>
              <c:idx val="2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5-2EB8-4CC0-8F48-59954ADE79C6}"/>
                </c:ext>
              </c:extLst>
            </c:dLbl>
            <c:dLbl>
              <c:idx val="2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6-2EB8-4CC0-8F48-59954ADE79C6}"/>
                </c:ext>
              </c:extLst>
            </c:dLbl>
            <c:dLbl>
              <c:idx val="2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7-2EB8-4CC0-8F48-59954ADE79C6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8-2EB8-4CC0-8F48-59954ADE79C6}"/>
                </c:ext>
              </c:extLst>
            </c:dLbl>
            <c:dLbl>
              <c:idx val="2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9-2EB8-4CC0-8F48-59954ADE79C6}"/>
                </c:ext>
              </c:extLst>
            </c:dLbl>
            <c:dLbl>
              <c:idx val="3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A-2EB8-4CC0-8F48-59954ADE79C6}"/>
                </c:ext>
              </c:extLst>
            </c:dLbl>
            <c:dLbl>
              <c:idx val="3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B-2EB8-4CC0-8F48-59954ADE79C6}"/>
                </c:ext>
              </c:extLst>
            </c:dLbl>
            <c:dLbl>
              <c:idx val="3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C-2EB8-4CC0-8F48-59954ADE79C6}"/>
                </c:ext>
              </c:extLst>
            </c:dLbl>
            <c:dLbl>
              <c:idx val="3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D-2EB8-4CC0-8F48-59954ADE79C6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E-2EB8-4CC0-8F48-59954ADE79C6}"/>
                </c:ext>
              </c:extLst>
            </c:dLbl>
            <c:dLbl>
              <c:idx val="3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F-2EB8-4CC0-8F48-59954ADE79C6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0-2EB8-4CC0-8F48-59954ADE79C6}"/>
                </c:ext>
              </c:extLst>
            </c:dLbl>
            <c:dLbl>
              <c:idx val="3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1-2EB8-4CC0-8F48-59954ADE79C6}"/>
                </c:ext>
              </c:extLst>
            </c:dLbl>
            <c:dLbl>
              <c:idx val="3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2-2EB8-4CC0-8F48-59954ADE79C6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3-2EB8-4CC0-8F48-59954ADE79C6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'5nod_dati'!$A$4:$A$17</c:f>
              <c:strCache>
                <c:ptCount val="14"/>
                <c:pt idx="0">
                  <c:v>Vides sakoptība</c:v>
                </c:pt>
                <c:pt idx="1">
                  <c:v>Atkritumu apsaimniekošana</c:v>
                </c:pt>
                <c:pt idx="2">
                  <c:v>Dzīve Madonas novadā kopumā</c:v>
                </c:pt>
                <c:pt idx="3">
                  <c:v>Sporta pasākumi un aktivitātes</c:v>
                </c:pt>
                <c:pt idx="4">
                  <c:v>Novada popularizēšana, identitāte, tēls</c:v>
                </c:pt>
                <c:pt idx="5">
                  <c:v>Ielu apgaismojums</c:v>
                </c:pt>
                <c:pt idx="6">
                  <c:v>Kultūras un izklaides pasākumi</c:v>
                </c:pt>
                <c:pt idx="7">
                  <c:v>Bibliotēku pakalpojumi</c:v>
                </c:pt>
                <c:pt idx="8">
                  <c:v>Rotaļlaukumi</c:v>
                </c:pt>
                <c:pt idx="9">
                  <c:v>Aktīvās atpūtas iespējas</c:v>
                </c:pt>
                <c:pt idx="10">
                  <c:v>Sabiedriskās kārtības nodrošināšana</c:v>
                </c:pt>
                <c:pt idx="11">
                  <c:v>Pirmsskolas izglītība</c:v>
                </c:pt>
                <c:pt idx="12">
                  <c:v>Brīvā laika un veselības veicināšanas pasākumi</c:v>
                </c:pt>
                <c:pt idx="13">
                  <c:v>Interešu izglītība</c:v>
                </c:pt>
              </c:strCache>
            </c:strRef>
          </c:cat>
          <c:val>
            <c:numRef>
              <c:f>'5nod_dati'!$F$4:$F$17</c:f>
              <c:numCache>
                <c:formatCode>0.0</c:formatCode>
                <c:ptCount val="14"/>
                <c:pt idx="0">
                  <c:v>0.9</c:v>
                </c:pt>
                <c:pt idx="1">
                  <c:v>1.3</c:v>
                </c:pt>
                <c:pt idx="2">
                  <c:v>0.5</c:v>
                </c:pt>
                <c:pt idx="3">
                  <c:v>1</c:v>
                </c:pt>
                <c:pt idx="4">
                  <c:v>0.7</c:v>
                </c:pt>
                <c:pt idx="5">
                  <c:v>2.2999999999999998</c:v>
                </c:pt>
                <c:pt idx="6">
                  <c:v>1.7</c:v>
                </c:pt>
                <c:pt idx="7">
                  <c:v>0.4</c:v>
                </c:pt>
                <c:pt idx="8">
                  <c:v>2</c:v>
                </c:pt>
                <c:pt idx="9">
                  <c:v>1.8</c:v>
                </c:pt>
                <c:pt idx="10">
                  <c:v>2.6</c:v>
                </c:pt>
                <c:pt idx="11">
                  <c:v>0.5</c:v>
                </c:pt>
                <c:pt idx="12">
                  <c:v>1.9</c:v>
                </c:pt>
                <c:pt idx="13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4-2EB8-4CC0-8F48-59954ADE79C6}"/>
            </c:ext>
          </c:extLst>
        </c:ser>
        <c:ser>
          <c:idx val="5"/>
          <c:order val="5"/>
          <c:tx>
            <c:strRef>
              <c:f>'5nod_dati'!$G$3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'5nod_dati'!$A$4:$A$17</c:f>
              <c:strCache>
                <c:ptCount val="14"/>
                <c:pt idx="0">
                  <c:v>Vides sakoptība</c:v>
                </c:pt>
                <c:pt idx="1">
                  <c:v>Atkritumu apsaimniekošana</c:v>
                </c:pt>
                <c:pt idx="2">
                  <c:v>Dzīve Madonas novadā kopumā</c:v>
                </c:pt>
                <c:pt idx="3">
                  <c:v>Sporta pasākumi un aktivitātes</c:v>
                </c:pt>
                <c:pt idx="4">
                  <c:v>Novada popularizēšana, identitāte, tēls</c:v>
                </c:pt>
                <c:pt idx="5">
                  <c:v>Ielu apgaismojums</c:v>
                </c:pt>
                <c:pt idx="6">
                  <c:v>Kultūras un izklaides pasākumi</c:v>
                </c:pt>
                <c:pt idx="7">
                  <c:v>Bibliotēku pakalpojumi</c:v>
                </c:pt>
                <c:pt idx="8">
                  <c:v>Rotaļlaukumi</c:v>
                </c:pt>
                <c:pt idx="9">
                  <c:v>Aktīvās atpūtas iespējas</c:v>
                </c:pt>
                <c:pt idx="10">
                  <c:v>Sabiedriskās kārtības nodrošināšana</c:v>
                </c:pt>
                <c:pt idx="11">
                  <c:v>Pirmsskolas izglītība</c:v>
                </c:pt>
                <c:pt idx="12">
                  <c:v>Brīvā laika un veselības veicināšanas pasākumi</c:v>
                </c:pt>
                <c:pt idx="13">
                  <c:v>Interešu izglītība</c:v>
                </c:pt>
              </c:strCache>
            </c:strRef>
          </c:cat>
          <c:val>
            <c:numRef>
              <c:f>'5nod_dati'!$G$4:$G$17</c:f>
              <c:numCache>
                <c:formatCode>0.0</c:formatCode>
                <c:ptCount val="14"/>
                <c:pt idx="0">
                  <c:v>20.5</c:v>
                </c:pt>
                <c:pt idx="1">
                  <c:v>20.9</c:v>
                </c:pt>
                <c:pt idx="2">
                  <c:v>20</c:v>
                </c:pt>
                <c:pt idx="3">
                  <c:v>20</c:v>
                </c:pt>
                <c:pt idx="4">
                  <c:v>19.3</c:v>
                </c:pt>
                <c:pt idx="5">
                  <c:v>14.2</c:v>
                </c:pt>
                <c:pt idx="6">
                  <c:v>13.3</c:v>
                </c:pt>
                <c:pt idx="7">
                  <c:v>22.900000000000002</c:v>
                </c:pt>
                <c:pt idx="8">
                  <c:v>14.899999999999999</c:v>
                </c:pt>
                <c:pt idx="9">
                  <c:v>14.2</c:v>
                </c:pt>
                <c:pt idx="10">
                  <c:v>8.9999999999999982</c:v>
                </c:pt>
                <c:pt idx="11">
                  <c:v>18.799999999999997</c:v>
                </c:pt>
                <c:pt idx="12">
                  <c:v>13.9</c:v>
                </c:pt>
                <c:pt idx="13">
                  <c:v>17.100000000000001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5-2EB8-4CC0-8F48-59954ADE79C6}"/>
            </c:ext>
          </c:extLst>
        </c:ser>
        <c:ser>
          <c:idx val="6"/>
          <c:order val="6"/>
          <c:tx>
            <c:strRef>
              <c:f>'5nod_dati'!$H$3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'5nod_dati'!$A$4:$A$17</c:f>
              <c:strCache>
                <c:ptCount val="14"/>
                <c:pt idx="0">
                  <c:v>Vides sakoptība</c:v>
                </c:pt>
                <c:pt idx="1">
                  <c:v>Atkritumu apsaimniekošana</c:v>
                </c:pt>
                <c:pt idx="2">
                  <c:v>Dzīve Madonas novadā kopumā</c:v>
                </c:pt>
                <c:pt idx="3">
                  <c:v>Sporta pasākumi un aktivitātes</c:v>
                </c:pt>
                <c:pt idx="4">
                  <c:v>Novada popularizēšana, identitāte, tēls</c:v>
                </c:pt>
                <c:pt idx="5">
                  <c:v>Ielu apgaismojums</c:v>
                </c:pt>
                <c:pt idx="6">
                  <c:v>Kultūras un izklaides pasākumi</c:v>
                </c:pt>
                <c:pt idx="7">
                  <c:v>Bibliotēku pakalpojumi</c:v>
                </c:pt>
                <c:pt idx="8">
                  <c:v>Rotaļlaukumi</c:v>
                </c:pt>
                <c:pt idx="9">
                  <c:v>Aktīvās atpūtas iespējas</c:v>
                </c:pt>
                <c:pt idx="10">
                  <c:v>Sabiedriskās kārtības nodrošināšana</c:v>
                </c:pt>
                <c:pt idx="11">
                  <c:v>Pirmsskolas izglītība</c:v>
                </c:pt>
                <c:pt idx="12">
                  <c:v>Brīvā laika un veselības veicināšanas pasākumi</c:v>
                </c:pt>
                <c:pt idx="13">
                  <c:v>Interešu izglītība</c:v>
                </c:pt>
              </c:strCache>
            </c:strRef>
          </c:cat>
          <c:val>
            <c:numRef>
              <c:f>'5nod_dati'!$H$4:$H$17</c:f>
              <c:numCache>
                <c:formatCode>0.0</c:formatCode>
                <c:ptCount val="14"/>
                <c:pt idx="0">
                  <c:v>0.8</c:v>
                </c:pt>
                <c:pt idx="1">
                  <c:v>2.5</c:v>
                </c:pt>
                <c:pt idx="2">
                  <c:v>1.7</c:v>
                </c:pt>
                <c:pt idx="3">
                  <c:v>5</c:v>
                </c:pt>
                <c:pt idx="4">
                  <c:v>8.6999999999999993</c:v>
                </c:pt>
                <c:pt idx="5">
                  <c:v>3.7</c:v>
                </c:pt>
                <c:pt idx="6">
                  <c:v>4.5</c:v>
                </c:pt>
                <c:pt idx="7">
                  <c:v>14.1</c:v>
                </c:pt>
                <c:pt idx="8">
                  <c:v>7.2</c:v>
                </c:pt>
                <c:pt idx="9">
                  <c:v>8.1999999999999993</c:v>
                </c:pt>
                <c:pt idx="10">
                  <c:v>4.5999999999999996</c:v>
                </c:pt>
                <c:pt idx="11">
                  <c:v>17.600000000000001</c:v>
                </c:pt>
                <c:pt idx="12">
                  <c:v>13.3</c:v>
                </c:pt>
                <c:pt idx="13">
                  <c:v>17.5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6-2EB8-4CC0-8F48-59954ADE79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9087752"/>
        <c:axId val="1"/>
      </c:barChart>
      <c:catAx>
        <c:axId val="62908775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900" dirty="0"/>
                  <a:t>%</a:t>
                </a:r>
              </a:p>
            </c:rich>
          </c:tx>
          <c:layout>
            <c:manualLayout>
              <c:xMode val="edge"/>
              <c:yMode val="edge"/>
              <c:x val="7.702302416299076E-4"/>
              <c:y val="0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98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41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629087752"/>
        <c:crosses val="max"/>
        <c:crossBetween val="between"/>
        <c:majorUnit val="56"/>
        <c:minorUnit val="4"/>
      </c:valAx>
      <c:spPr>
        <a:noFill/>
        <a:ln w="25400">
          <a:noFill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27408449043426453"/>
          <c:y val="0"/>
          <c:w val="0.7239505411756918"/>
          <c:h val="4.5334030059977257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900"/>
              <a:t>Indekss*</a:t>
            </a:r>
          </a:p>
        </c:rich>
      </c:tx>
      <c:layout>
        <c:manualLayout>
          <c:xMode val="edge"/>
          <c:yMode val="edge"/>
          <c:x val="0.298194836589038"/>
          <c:y val="1.4479997488930188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26618798542879324"/>
          <c:y val="6.6113654050344778E-2"/>
          <c:w val="0.28747667883645112"/>
          <c:h val="0.913911651472168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'5nod_dati'!$K$3</c:f>
              <c:strCache>
                <c:ptCount val="1"/>
                <c:pt idx="0">
                  <c:v>Indekss</c:v>
                </c:pt>
              </c:strCache>
            </c:strRef>
          </c:tx>
          <c:spPr>
            <a:pattFill prst="dkUpDiag">
              <a:fgClr>
                <a:schemeClr val="accent5">
                  <a:lumMod val="75000"/>
                </a:schemeClr>
              </a:fgClr>
              <a:bgClr>
                <a:schemeClr val="bg1"/>
              </a:bgClr>
            </a:pattFill>
            <a:ln w="3175">
              <a:solidFill>
                <a:schemeClr val="accent5">
                  <a:lumMod val="75000"/>
                </a:schemeClr>
              </a:solidFill>
              <a:prstDash val="solid"/>
            </a:ln>
          </c:spPr>
          <c:invertIfNegative val="1"/>
          <c:dPt>
            <c:idx val="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0-8414-45B6-8958-B02281796482}"/>
              </c:ext>
            </c:extLst>
          </c:dPt>
          <c:dPt>
            <c:idx val="3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1-8414-45B6-8958-B02281796482}"/>
              </c:ext>
            </c:extLst>
          </c:dPt>
          <c:dPt>
            <c:idx val="4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2-8414-45B6-8958-B02281796482}"/>
              </c:ext>
            </c:extLst>
          </c:dPt>
          <c:dPt>
            <c:idx val="5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3-8414-45B6-8958-B02281796482}"/>
              </c:ext>
            </c:extLst>
          </c:dPt>
          <c:dPt>
            <c:idx val="6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4-8414-45B6-8958-B02281796482}"/>
              </c:ext>
            </c:extLst>
          </c:dPt>
          <c:dPt>
            <c:idx val="7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5-8414-45B6-8958-B02281796482}"/>
              </c:ext>
            </c:extLst>
          </c:dPt>
          <c:dPt>
            <c:idx val="8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6-8414-45B6-8958-B02281796482}"/>
              </c:ext>
            </c:extLst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8414-45B6-8958-B02281796482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8414-45B6-8958-B02281796482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414-45B6-8958-B02281796482}"/>
                </c:ext>
              </c:extLst>
            </c:dLbl>
            <c:dLbl>
              <c:idx val="5"/>
              <c:layout>
                <c:manualLayout>
                  <c:x val="-8.4535478205710612E-3"/>
                  <c:y val="5.8227733818285721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414-45B6-8958-B02281796482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8414-45B6-8958-B02281796482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8414-45B6-8958-B02281796482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8414-45B6-8958-B02281796482}"/>
                </c:ext>
              </c:extLst>
            </c:dLbl>
            <c:dLbl>
              <c:idx val="14"/>
              <c:layout>
                <c:manualLayout>
                  <c:xMode val="edge"/>
                  <c:yMode val="edge"/>
                  <c:x val="0.30215933481106261"/>
                  <c:y val="0.60933660933660938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414-45B6-8958-B02281796482}"/>
                </c:ext>
              </c:extLst>
            </c:dLbl>
            <c:dLbl>
              <c:idx val="18"/>
              <c:layout>
                <c:manualLayout>
                  <c:xMode val="edge"/>
                  <c:yMode val="edge"/>
                  <c:x val="0.25899371555233935"/>
                  <c:y val="0.75184275184275184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414-45B6-8958-B02281796482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'5nod_dati'!$K$4:$K$17</c:f>
              <c:numCache>
                <c:formatCode>0.0</c:formatCode>
                <c:ptCount val="14"/>
                <c:pt idx="0">
                  <c:v>65.850000000000009</c:v>
                </c:pt>
                <c:pt idx="1">
                  <c:v>64.8</c:v>
                </c:pt>
                <c:pt idx="2">
                  <c:v>58.25</c:v>
                </c:pt>
                <c:pt idx="3">
                  <c:v>68.800000000000011</c:v>
                </c:pt>
                <c:pt idx="4">
                  <c:v>54.2</c:v>
                </c:pt>
                <c:pt idx="5">
                  <c:v>50.4</c:v>
                </c:pt>
                <c:pt idx="6">
                  <c:v>52.050000000000004</c:v>
                </c:pt>
                <c:pt idx="7">
                  <c:v>60.449999999999996</c:v>
                </c:pt>
                <c:pt idx="8">
                  <c:v>50.6</c:v>
                </c:pt>
                <c:pt idx="9">
                  <c:v>48.699999999999996</c:v>
                </c:pt>
                <c:pt idx="10">
                  <c:v>41.65</c:v>
                </c:pt>
                <c:pt idx="11">
                  <c:v>49.7</c:v>
                </c:pt>
                <c:pt idx="12">
                  <c:v>47</c:v>
                </c:pt>
                <c:pt idx="13">
                  <c:v>46.3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414-45B6-8958-B022817964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9089912"/>
        <c:axId val="1"/>
      </c:barChart>
      <c:catAx>
        <c:axId val="629089912"/>
        <c:scaling>
          <c:orientation val="maxMin"/>
        </c:scaling>
        <c:delete val="0"/>
        <c:axPos val="l"/>
        <c:majorTickMark val="out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00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629089912"/>
        <c:crosses val="max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7318079519879965"/>
          <c:y val="5.4403113460892917E-2"/>
          <c:w val="0.61461875885638073"/>
          <c:h val="0.8819251426653237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'5nod_dati'!$B$21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'5nod_dati'!$A$22:$A$36</c:f>
              <c:strCache>
                <c:ptCount val="15"/>
                <c:pt idx="0">
                  <c:v>Pasākumi un aktivitātes bērniem</c:v>
                </c:pt>
                <c:pt idx="1">
                  <c:v>Jauniešu aktivitātes, iesaistes iespējas</c:v>
                </c:pt>
                <c:pt idx="2">
                  <c:v>Vispārējā izglītība</c:v>
                </c:pt>
                <c:pt idx="3">
                  <c:v>Veselības aprūpes pakalpojumi</c:v>
                </c:pt>
                <c:pt idx="4">
                  <c:v>Centralizētā ūdensapgāde un kanalizācija, ja Jums tāda ir pieslēgta</c:v>
                </c:pt>
                <c:pt idx="5">
                  <c:v>Sabiedriskā transporta pieejamība</c:v>
                </c:pt>
                <c:pt idx="6">
                  <c:v>Ielu un ceļu uzturēšana pilsētās, pagastos</c:v>
                </c:pt>
                <c:pt idx="7">
                  <c:v>Senioru aktivitātes, iesaistes iespējas</c:v>
                </c:pt>
                <c:pt idx="8">
                  <c:v>Uzņēmējdarbības vide (infrastruktūra, telpas, atbalsta aktivitātes)</c:v>
                </c:pt>
                <c:pt idx="9">
                  <c:v>Sociālie pakalpojumi un sociālā palīdzība</c:v>
                </c:pt>
                <c:pt idx="10">
                  <c:v>Atbalsts ģimenēm ar bērniem</c:v>
                </c:pt>
                <c:pt idx="11">
                  <c:v>Darba vietu pieejamība novadā</c:v>
                </c:pt>
                <c:pt idx="12">
                  <c:v>Centralizētā siltumapgāde, ja Jums tāda ir pieslēgta</c:v>
                </c:pt>
                <c:pt idx="13">
                  <c:v>Namu apsaimniekošana, ja to veic kāds namu apsaimniekošanas uzņēmums</c:v>
                </c:pt>
                <c:pt idx="14">
                  <c:v>Mājokļu pieejamība</c:v>
                </c:pt>
              </c:strCache>
            </c:strRef>
          </c:cat>
          <c:val>
            <c:numRef>
              <c:f>'5nod_dati'!$B$22:$B$36</c:f>
              <c:numCache>
                <c:formatCode>0.0</c:formatCode>
                <c:ptCount val="15"/>
                <c:pt idx="0">
                  <c:v>3.6000000000000085</c:v>
                </c:pt>
                <c:pt idx="1">
                  <c:v>6.8000000000000043</c:v>
                </c:pt>
                <c:pt idx="2">
                  <c:v>9.3000000000000043</c:v>
                </c:pt>
                <c:pt idx="3">
                  <c:v>9.9000000000000057</c:v>
                </c:pt>
                <c:pt idx="4">
                  <c:v>12.200000000000003</c:v>
                </c:pt>
                <c:pt idx="5">
                  <c:v>12.900000000000006</c:v>
                </c:pt>
                <c:pt idx="6">
                  <c:v>14.800000000000004</c:v>
                </c:pt>
                <c:pt idx="7">
                  <c:v>16</c:v>
                </c:pt>
                <c:pt idx="8">
                  <c:v>18.400000000000006</c:v>
                </c:pt>
                <c:pt idx="9">
                  <c:v>18.799999999999997</c:v>
                </c:pt>
                <c:pt idx="10">
                  <c:v>23.100000000000009</c:v>
                </c:pt>
                <c:pt idx="11">
                  <c:v>37.600000000000009</c:v>
                </c:pt>
                <c:pt idx="12">
                  <c:v>39.900000000000006</c:v>
                </c:pt>
                <c:pt idx="13">
                  <c:v>41.500000000000007</c:v>
                </c:pt>
                <c:pt idx="14">
                  <c:v>48.2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5D-430B-8F9F-DEE78097BE2C}"/>
            </c:ext>
          </c:extLst>
        </c:ser>
        <c:ser>
          <c:idx val="1"/>
          <c:order val="1"/>
          <c:tx>
            <c:strRef>
              <c:f>'5nod_dati'!$C$21</c:f>
              <c:strCache>
                <c:ptCount val="1"/>
                <c:pt idx="0">
                  <c:v>Ļoti pozitīvi</c:v>
                </c:pt>
              </c:strCache>
            </c:strRef>
          </c:tx>
          <c:spPr>
            <a:solidFill>
              <a:srgbClr val="7E7B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9E5D-430B-8F9F-DEE78097BE2C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9E5D-430B-8F9F-DEE78097BE2C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9E5D-430B-8F9F-DEE78097BE2C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9E5D-430B-8F9F-DEE78097BE2C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9E5D-430B-8F9F-DEE78097BE2C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9E5D-430B-8F9F-DEE78097BE2C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9E5D-430B-8F9F-DEE78097BE2C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9E5D-430B-8F9F-DEE78097BE2C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9E5D-430B-8F9F-DEE78097BE2C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9E5D-430B-8F9F-DEE78097BE2C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9E5D-430B-8F9F-DEE78097BE2C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9E5D-430B-8F9F-DEE78097BE2C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9E5D-430B-8F9F-DEE78097BE2C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9E5D-430B-8F9F-DEE78097BE2C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E5D-430B-8F9F-DEE78097BE2C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9E5D-430B-8F9F-DEE78097BE2C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9E5D-430B-8F9F-DEE78097BE2C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9E5D-430B-8F9F-DEE78097BE2C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9E5D-430B-8F9F-DEE78097BE2C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9E5D-430B-8F9F-DEE78097BE2C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9E5D-430B-8F9F-DEE78097BE2C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9E5D-430B-8F9F-DEE78097BE2C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9E5D-430B-8F9F-DEE78097BE2C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'5nod_dati'!$A$22:$A$36</c:f>
              <c:strCache>
                <c:ptCount val="15"/>
                <c:pt idx="0">
                  <c:v>Pasākumi un aktivitātes bērniem</c:v>
                </c:pt>
                <c:pt idx="1">
                  <c:v>Jauniešu aktivitātes, iesaistes iespējas</c:v>
                </c:pt>
                <c:pt idx="2">
                  <c:v>Vispārējā izglītība</c:v>
                </c:pt>
                <c:pt idx="3">
                  <c:v>Veselības aprūpes pakalpojumi</c:v>
                </c:pt>
                <c:pt idx="4">
                  <c:v>Centralizētā ūdensapgāde un kanalizācija, ja Jums tāda ir pieslēgta</c:v>
                </c:pt>
                <c:pt idx="5">
                  <c:v>Sabiedriskā transporta pieejamība</c:v>
                </c:pt>
                <c:pt idx="6">
                  <c:v>Ielu un ceļu uzturēšana pilsētās, pagastos</c:v>
                </c:pt>
                <c:pt idx="7">
                  <c:v>Senioru aktivitātes, iesaistes iespējas</c:v>
                </c:pt>
                <c:pt idx="8">
                  <c:v>Uzņēmējdarbības vide (infrastruktūra, telpas, atbalsta aktivitātes)</c:v>
                </c:pt>
                <c:pt idx="9">
                  <c:v>Sociālie pakalpojumi un sociālā palīdzība</c:v>
                </c:pt>
                <c:pt idx="10">
                  <c:v>Atbalsts ģimenēm ar bērniem</c:v>
                </c:pt>
                <c:pt idx="11">
                  <c:v>Darba vietu pieejamība novadā</c:v>
                </c:pt>
                <c:pt idx="12">
                  <c:v>Centralizētā siltumapgāde, ja Jums tāda ir pieslēgta</c:v>
                </c:pt>
                <c:pt idx="13">
                  <c:v>Namu apsaimniekošana, ja to veic kāds namu apsaimniekošanas uzņēmums</c:v>
                </c:pt>
                <c:pt idx="14">
                  <c:v>Mājokļu pieejamība</c:v>
                </c:pt>
              </c:strCache>
            </c:strRef>
          </c:cat>
          <c:val>
            <c:numRef>
              <c:f>'5nod_dati'!$C$22:$C$36</c:f>
              <c:numCache>
                <c:formatCode>0.0</c:formatCode>
                <c:ptCount val="15"/>
                <c:pt idx="0">
                  <c:v>21.8</c:v>
                </c:pt>
                <c:pt idx="1">
                  <c:v>27</c:v>
                </c:pt>
                <c:pt idx="2">
                  <c:v>18.399999999999999</c:v>
                </c:pt>
                <c:pt idx="3">
                  <c:v>10.7</c:v>
                </c:pt>
                <c:pt idx="4">
                  <c:v>29.6</c:v>
                </c:pt>
                <c:pt idx="5">
                  <c:v>19.899999999999999</c:v>
                </c:pt>
                <c:pt idx="6">
                  <c:v>10</c:v>
                </c:pt>
                <c:pt idx="7">
                  <c:v>21.2</c:v>
                </c:pt>
                <c:pt idx="8">
                  <c:v>12.5</c:v>
                </c:pt>
                <c:pt idx="9">
                  <c:v>10.9</c:v>
                </c:pt>
                <c:pt idx="10">
                  <c:v>14</c:v>
                </c:pt>
                <c:pt idx="11">
                  <c:v>6.6</c:v>
                </c:pt>
                <c:pt idx="12">
                  <c:v>14.5</c:v>
                </c:pt>
                <c:pt idx="13">
                  <c:v>11</c:v>
                </c:pt>
                <c:pt idx="14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9E5D-430B-8F9F-DEE78097BE2C}"/>
            </c:ext>
          </c:extLst>
        </c:ser>
        <c:ser>
          <c:idx val="2"/>
          <c:order val="2"/>
          <c:tx>
            <c:strRef>
              <c:f>'5nod_dati'!$D$21</c:f>
              <c:strCache>
                <c:ptCount val="1"/>
                <c:pt idx="0">
                  <c:v>Drīzāk pozitīvi</c:v>
                </c:pt>
              </c:strCache>
            </c:strRef>
          </c:tx>
          <c:spPr>
            <a:solidFill>
              <a:srgbClr val="D7D2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9E5D-430B-8F9F-DEE78097BE2C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9E5D-430B-8F9F-DEE78097BE2C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9E5D-430B-8F9F-DEE78097BE2C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9E5D-430B-8F9F-DEE78097BE2C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9E5D-430B-8F9F-DEE78097BE2C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9E5D-430B-8F9F-DEE78097BE2C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9E5D-430B-8F9F-DEE78097BE2C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9E5D-430B-8F9F-DEE78097BE2C}"/>
                </c:ext>
              </c:extLst>
            </c:dLbl>
            <c:dLbl>
              <c:idx val="11"/>
              <c:layout>
                <c:manualLayout>
                  <c:x val="3.4858387799562994E-3"/>
                  <c:y val="1.1085785144711383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9E5D-430B-8F9F-DEE78097BE2C}"/>
                </c:ext>
              </c:extLst>
            </c:dLbl>
            <c:dLbl>
              <c:idx val="3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2-9E5D-430B-8F9F-DEE78097BE2C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'5nod_dati'!$A$22:$A$36</c:f>
              <c:strCache>
                <c:ptCount val="15"/>
                <c:pt idx="0">
                  <c:v>Pasākumi un aktivitātes bērniem</c:v>
                </c:pt>
                <c:pt idx="1">
                  <c:v>Jauniešu aktivitātes, iesaistes iespējas</c:v>
                </c:pt>
                <c:pt idx="2">
                  <c:v>Vispārējā izglītība</c:v>
                </c:pt>
                <c:pt idx="3">
                  <c:v>Veselības aprūpes pakalpojumi</c:v>
                </c:pt>
                <c:pt idx="4">
                  <c:v>Centralizētā ūdensapgāde un kanalizācija, ja Jums tāda ir pieslēgta</c:v>
                </c:pt>
                <c:pt idx="5">
                  <c:v>Sabiedriskā transporta pieejamība</c:v>
                </c:pt>
                <c:pt idx="6">
                  <c:v>Ielu un ceļu uzturēšana pilsētās, pagastos</c:v>
                </c:pt>
                <c:pt idx="7">
                  <c:v>Senioru aktivitātes, iesaistes iespējas</c:v>
                </c:pt>
                <c:pt idx="8">
                  <c:v>Uzņēmējdarbības vide (infrastruktūra, telpas, atbalsta aktivitātes)</c:v>
                </c:pt>
                <c:pt idx="9">
                  <c:v>Sociālie pakalpojumi un sociālā palīdzība</c:v>
                </c:pt>
                <c:pt idx="10">
                  <c:v>Atbalsts ģimenēm ar bērniem</c:v>
                </c:pt>
                <c:pt idx="11">
                  <c:v>Darba vietu pieejamība novadā</c:v>
                </c:pt>
                <c:pt idx="12">
                  <c:v>Centralizētā siltumapgāde, ja Jums tāda ir pieslēgta</c:v>
                </c:pt>
                <c:pt idx="13">
                  <c:v>Namu apsaimniekošana, ja to veic kāds namu apsaimniekošanas uzņēmums</c:v>
                </c:pt>
                <c:pt idx="14">
                  <c:v>Mājokļu pieejamība</c:v>
                </c:pt>
              </c:strCache>
            </c:strRef>
          </c:cat>
          <c:val>
            <c:numRef>
              <c:f>'5nod_dati'!$D$22:$D$36</c:f>
              <c:numCache>
                <c:formatCode>0.0</c:formatCode>
                <c:ptCount val="15"/>
                <c:pt idx="0">
                  <c:v>51</c:v>
                </c:pt>
                <c:pt idx="1">
                  <c:v>42.6</c:v>
                </c:pt>
                <c:pt idx="2">
                  <c:v>48.7</c:v>
                </c:pt>
                <c:pt idx="3">
                  <c:v>55.8</c:v>
                </c:pt>
                <c:pt idx="4">
                  <c:v>34.6</c:v>
                </c:pt>
                <c:pt idx="5">
                  <c:v>43.6</c:v>
                </c:pt>
                <c:pt idx="6">
                  <c:v>51.6</c:v>
                </c:pt>
                <c:pt idx="7">
                  <c:v>39.200000000000003</c:v>
                </c:pt>
                <c:pt idx="8">
                  <c:v>45.5</c:v>
                </c:pt>
                <c:pt idx="9">
                  <c:v>46.7</c:v>
                </c:pt>
                <c:pt idx="10">
                  <c:v>39.299999999999997</c:v>
                </c:pt>
                <c:pt idx="11">
                  <c:v>32.200000000000003</c:v>
                </c:pt>
                <c:pt idx="12">
                  <c:v>22</c:v>
                </c:pt>
                <c:pt idx="13">
                  <c:v>23.9</c:v>
                </c:pt>
                <c:pt idx="14">
                  <c:v>24.5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3-9E5D-430B-8F9F-DEE78097BE2C}"/>
            </c:ext>
          </c:extLst>
        </c:ser>
        <c:ser>
          <c:idx val="3"/>
          <c:order val="3"/>
          <c:tx>
            <c:strRef>
              <c:f>'5nod_dati'!$E$21</c:f>
              <c:strCache>
                <c:ptCount val="1"/>
                <c:pt idx="0">
                  <c:v>Drīzāk negatīvi</c:v>
                </c:pt>
              </c:strCache>
            </c:strRef>
          </c:tx>
          <c:spPr>
            <a:solidFill>
              <a:srgbClr val="E17A65"/>
            </a:solidFill>
            <a:ln w="25400">
              <a:noFill/>
            </a:ln>
          </c:spPr>
          <c:invertIfNegative val="0"/>
          <c:dLbls>
            <c:dLbl>
              <c:idx val="0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9E5D-430B-8F9F-DEE78097BE2C}"/>
                </c:ext>
              </c:extLst>
            </c:dLbl>
            <c:dLbl>
              <c:idx val="1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9E5D-430B-8F9F-DEE78097BE2C}"/>
                </c:ext>
              </c:extLst>
            </c:dLbl>
            <c:dLbl>
              <c:idx val="2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9E5D-430B-8F9F-DEE78097BE2C}"/>
                </c:ext>
              </c:extLst>
            </c:dLbl>
            <c:dLbl>
              <c:idx val="3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9E5D-430B-8F9F-DEE78097BE2C}"/>
                </c:ext>
              </c:extLst>
            </c:dLbl>
            <c:dLbl>
              <c:idx val="4"/>
              <c:layout>
                <c:manualLayout>
                  <c:x val="2.6529429440752318E-3"/>
                  <c:y val="4.8848322351013266E-17"/>
                </c:manualLayout>
              </c:layout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9E5D-430B-8F9F-DEE78097BE2C}"/>
                </c:ext>
              </c:extLst>
            </c:dLbl>
            <c:dLbl>
              <c:idx val="5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9E5D-430B-8F9F-DEE78097BE2C}"/>
                </c:ext>
              </c:extLst>
            </c:dLbl>
            <c:dLbl>
              <c:idx val="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9E5D-430B-8F9F-DEE78097BE2C}"/>
                </c:ext>
              </c:extLst>
            </c:dLbl>
            <c:dLbl>
              <c:idx val="7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9E5D-430B-8F9F-DEE78097BE2C}"/>
                </c:ext>
              </c:extLst>
            </c:dLbl>
            <c:dLbl>
              <c:idx val="8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C-9E5D-430B-8F9F-DEE78097BE2C}"/>
                </c:ext>
              </c:extLst>
            </c:dLbl>
            <c:dLbl>
              <c:idx val="9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D-9E5D-430B-8F9F-DEE78097BE2C}"/>
                </c:ext>
              </c:extLst>
            </c:dLbl>
            <c:dLbl>
              <c:idx val="10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E-9E5D-430B-8F9F-DEE78097BE2C}"/>
                </c:ext>
              </c:extLst>
            </c:dLbl>
            <c:dLbl>
              <c:idx val="11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F-9E5D-430B-8F9F-DEE78097BE2C}"/>
                </c:ext>
              </c:extLst>
            </c:dLbl>
            <c:dLbl>
              <c:idx val="12"/>
              <c:layout>
                <c:manualLayout>
                  <c:x val="3.979414416112847E-3"/>
                  <c:y val="2.0980194705976446E-7"/>
                </c:manualLayout>
              </c:layout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9E5D-430B-8F9F-DEE78097BE2C}"/>
                </c:ext>
              </c:extLst>
            </c:dLbl>
            <c:dLbl>
              <c:idx val="13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1-9E5D-430B-8F9F-DEE78097BE2C}"/>
                </c:ext>
              </c:extLst>
            </c:dLbl>
            <c:dLbl>
              <c:idx val="14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9E5D-430B-8F9F-DEE78097BE2C}"/>
                </c:ext>
              </c:extLst>
            </c:dLbl>
            <c:dLbl>
              <c:idx val="15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3-9E5D-430B-8F9F-DEE78097BE2C}"/>
                </c:ext>
              </c:extLst>
            </c:dLbl>
            <c:dLbl>
              <c:idx val="1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4-9E5D-430B-8F9F-DEE78097BE2C}"/>
                </c:ext>
              </c:extLst>
            </c:dLbl>
            <c:dLbl>
              <c:idx val="17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9E5D-430B-8F9F-DEE78097BE2C}"/>
                </c:ext>
              </c:extLst>
            </c:dLbl>
            <c:dLbl>
              <c:idx val="18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6-9E5D-430B-8F9F-DEE78097BE2C}"/>
                </c:ext>
              </c:extLst>
            </c:dLbl>
            <c:dLbl>
              <c:idx val="19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9E5D-430B-8F9F-DEE78097BE2C}"/>
                </c:ext>
              </c:extLst>
            </c:dLbl>
            <c:dLbl>
              <c:idx val="20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8-9E5D-430B-8F9F-DEE78097BE2C}"/>
                </c:ext>
              </c:extLst>
            </c:dLbl>
            <c:dLbl>
              <c:idx val="21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9E5D-430B-8F9F-DEE78097BE2C}"/>
                </c:ext>
              </c:extLst>
            </c:dLbl>
            <c:dLbl>
              <c:idx val="22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A-9E5D-430B-8F9F-DEE78097BE2C}"/>
                </c:ext>
              </c:extLst>
            </c:dLbl>
            <c:dLbl>
              <c:idx val="23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B-9E5D-430B-8F9F-DEE78097BE2C}"/>
                </c:ext>
              </c:extLst>
            </c:dLbl>
            <c:dLbl>
              <c:idx val="24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C-9E5D-430B-8F9F-DEE78097BE2C}"/>
                </c:ext>
              </c:extLst>
            </c:dLbl>
            <c:dLbl>
              <c:idx val="25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9E5D-430B-8F9F-DEE78097BE2C}"/>
                </c:ext>
              </c:extLst>
            </c:dLbl>
            <c:dLbl>
              <c:idx val="2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E-9E5D-430B-8F9F-DEE78097BE2C}"/>
                </c:ext>
              </c:extLst>
            </c:dLbl>
            <c:dLbl>
              <c:idx val="27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F-9E5D-430B-8F9F-DEE78097BE2C}"/>
                </c:ext>
              </c:extLst>
            </c:dLbl>
            <c:dLbl>
              <c:idx val="28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9E5D-430B-8F9F-DEE78097BE2C}"/>
                </c:ext>
              </c:extLst>
            </c:dLbl>
            <c:dLbl>
              <c:idx val="29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1-9E5D-430B-8F9F-DEE78097BE2C}"/>
                </c:ext>
              </c:extLst>
            </c:dLbl>
            <c:dLbl>
              <c:idx val="30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2-9E5D-430B-8F9F-DEE78097BE2C}"/>
                </c:ext>
              </c:extLst>
            </c:dLbl>
            <c:dLbl>
              <c:idx val="31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3-9E5D-430B-8F9F-DEE78097BE2C}"/>
                </c:ext>
              </c:extLst>
            </c:dLbl>
            <c:dLbl>
              <c:idx val="32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4-9E5D-430B-8F9F-DEE78097BE2C}"/>
                </c:ext>
              </c:extLst>
            </c:dLbl>
            <c:dLbl>
              <c:idx val="33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5-9E5D-430B-8F9F-DEE78097BE2C}"/>
                </c:ext>
              </c:extLst>
            </c:dLbl>
            <c:dLbl>
              <c:idx val="35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6-9E5D-430B-8F9F-DEE78097BE2C}"/>
                </c:ext>
              </c:extLst>
            </c:dLbl>
            <c:dLbl>
              <c:idx val="3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7-9E5D-430B-8F9F-DEE78097BE2C}"/>
                </c:ext>
              </c:extLst>
            </c:dLbl>
            <c:dLbl>
              <c:idx val="37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8-9E5D-430B-8F9F-DEE78097BE2C}"/>
                </c:ext>
              </c:extLst>
            </c:dLbl>
            <c:dLbl>
              <c:idx val="38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9-9E5D-430B-8F9F-DEE78097BE2C}"/>
                </c:ext>
              </c:extLst>
            </c:dLbl>
            <c:dLbl>
              <c:idx val="39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A-9E5D-430B-8F9F-DEE78097BE2C}"/>
                </c:ext>
              </c:extLst>
            </c:dLbl>
            <c:dLbl>
              <c:idx val="40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B-9E5D-430B-8F9F-DEE78097BE2C}"/>
                </c:ext>
              </c:extLst>
            </c:dLbl>
            <c:numFmt formatCode="0.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'5nod_dati'!$A$22:$A$36</c:f>
              <c:strCache>
                <c:ptCount val="15"/>
                <c:pt idx="0">
                  <c:v>Pasākumi un aktivitātes bērniem</c:v>
                </c:pt>
                <c:pt idx="1">
                  <c:v>Jauniešu aktivitātes, iesaistes iespējas</c:v>
                </c:pt>
                <c:pt idx="2">
                  <c:v>Vispārējā izglītība</c:v>
                </c:pt>
                <c:pt idx="3">
                  <c:v>Veselības aprūpes pakalpojumi</c:v>
                </c:pt>
                <c:pt idx="4">
                  <c:v>Centralizētā ūdensapgāde un kanalizācija, ja Jums tāda ir pieslēgta</c:v>
                </c:pt>
                <c:pt idx="5">
                  <c:v>Sabiedriskā transporta pieejamība</c:v>
                </c:pt>
                <c:pt idx="6">
                  <c:v>Ielu un ceļu uzturēšana pilsētās, pagastos</c:v>
                </c:pt>
                <c:pt idx="7">
                  <c:v>Senioru aktivitātes, iesaistes iespējas</c:v>
                </c:pt>
                <c:pt idx="8">
                  <c:v>Uzņēmējdarbības vide (infrastruktūra, telpas, atbalsta aktivitātes)</c:v>
                </c:pt>
                <c:pt idx="9">
                  <c:v>Sociālie pakalpojumi un sociālā palīdzība</c:v>
                </c:pt>
                <c:pt idx="10">
                  <c:v>Atbalsts ģimenēm ar bērniem</c:v>
                </c:pt>
                <c:pt idx="11">
                  <c:v>Darba vietu pieejamība novadā</c:v>
                </c:pt>
                <c:pt idx="12">
                  <c:v>Centralizētā siltumapgāde, ja Jums tāda ir pieslēgta</c:v>
                </c:pt>
                <c:pt idx="13">
                  <c:v>Namu apsaimniekošana, ja to veic kāds namu apsaimniekošanas uzņēmums</c:v>
                </c:pt>
                <c:pt idx="14">
                  <c:v>Mājokļu pieejamība</c:v>
                </c:pt>
              </c:strCache>
            </c:strRef>
          </c:cat>
          <c:val>
            <c:numRef>
              <c:f>'5nod_dati'!$E$22:$E$36</c:f>
              <c:numCache>
                <c:formatCode>0.0</c:formatCode>
                <c:ptCount val="15"/>
                <c:pt idx="0">
                  <c:v>8.6999999999999993</c:v>
                </c:pt>
                <c:pt idx="1">
                  <c:v>9.6</c:v>
                </c:pt>
                <c:pt idx="2">
                  <c:v>14.4</c:v>
                </c:pt>
                <c:pt idx="3">
                  <c:v>23.7</c:v>
                </c:pt>
                <c:pt idx="4">
                  <c:v>5.4</c:v>
                </c:pt>
                <c:pt idx="5">
                  <c:v>12.1</c:v>
                </c:pt>
                <c:pt idx="6">
                  <c:v>31.7</c:v>
                </c:pt>
                <c:pt idx="7">
                  <c:v>8.1999999999999993</c:v>
                </c:pt>
                <c:pt idx="8">
                  <c:v>13.9</c:v>
                </c:pt>
                <c:pt idx="9">
                  <c:v>8.6</c:v>
                </c:pt>
                <c:pt idx="10">
                  <c:v>5.8</c:v>
                </c:pt>
                <c:pt idx="11">
                  <c:v>37.700000000000003</c:v>
                </c:pt>
                <c:pt idx="12">
                  <c:v>5.2</c:v>
                </c:pt>
                <c:pt idx="13">
                  <c:v>8.3000000000000007</c:v>
                </c:pt>
                <c:pt idx="14">
                  <c:v>36.200000000000003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C-9E5D-430B-8F9F-DEE78097BE2C}"/>
            </c:ext>
          </c:extLst>
        </c:ser>
        <c:ser>
          <c:idx val="4"/>
          <c:order val="4"/>
          <c:tx>
            <c:strRef>
              <c:f>'5nod_dati'!$F$21</c:f>
              <c:strCache>
                <c:ptCount val="1"/>
                <c:pt idx="0">
                  <c:v>Ļoti negatīvi</c:v>
                </c:pt>
              </c:strCache>
            </c:strRef>
          </c:tx>
          <c:spPr>
            <a:solidFill>
              <a:srgbClr val="D14529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D-9E5D-430B-8F9F-DEE78097BE2C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E-9E5D-430B-8F9F-DEE78097BE2C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F-9E5D-430B-8F9F-DEE78097BE2C}"/>
                </c:ext>
              </c:extLst>
            </c:dLbl>
            <c:dLbl>
              <c:idx val="3"/>
              <c:layout>
                <c:manualLayout>
                  <c:x val="-5.3058858881504635E-3"/>
                  <c:y val="0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0-9E5D-430B-8F9F-DEE78097BE2C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1-9E5D-430B-8F9F-DEE78097BE2C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2-9E5D-430B-8F9F-DEE78097BE2C}"/>
                </c:ext>
              </c:extLst>
            </c:dLbl>
            <c:dLbl>
              <c:idx val="6"/>
              <c:layout>
                <c:manualLayout>
                  <c:x val="-9.2852480809771064E-3"/>
                  <c:y val="5.3291792547834841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7008554069849472E-2"/>
                      <c:h val="4.66284827123195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53-9E5D-430B-8F9F-DEE78097BE2C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4-9E5D-430B-8F9F-DEE78097BE2C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5-9E5D-430B-8F9F-DEE78097BE2C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6-9E5D-430B-8F9F-DEE78097BE2C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7-9E5D-430B-8F9F-DEE78097BE2C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8-9E5D-430B-8F9F-DEE78097BE2C}"/>
                </c:ext>
              </c:extLst>
            </c:dLbl>
            <c:dLbl>
              <c:idx val="12"/>
              <c:layout>
                <c:manualLayout>
                  <c:x val="2.7264002185857773E-2"/>
                  <c:y val="-9.7696644702026531E-17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9-9E5D-430B-8F9F-DEE78097BE2C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A-9E5D-430B-8F9F-DEE78097BE2C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B-9E5D-430B-8F9F-DEE78097BE2C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C-9E5D-430B-8F9F-DEE78097BE2C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D-9E5D-430B-8F9F-DEE78097BE2C}"/>
                </c:ext>
              </c:extLst>
            </c:dLbl>
            <c:dLbl>
              <c:idx val="1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E-9E5D-430B-8F9F-DEE78097BE2C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F-9E5D-430B-8F9F-DEE78097BE2C}"/>
                </c:ext>
              </c:extLst>
            </c:dLbl>
            <c:dLbl>
              <c:idx val="1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0-9E5D-430B-8F9F-DEE78097BE2C}"/>
                </c:ext>
              </c:extLst>
            </c:dLbl>
            <c:dLbl>
              <c:idx val="2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1-9E5D-430B-8F9F-DEE78097BE2C}"/>
                </c:ext>
              </c:extLst>
            </c:dLbl>
            <c:dLbl>
              <c:idx val="2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2-9E5D-430B-8F9F-DEE78097BE2C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3-9E5D-430B-8F9F-DEE78097BE2C}"/>
                </c:ext>
              </c:extLst>
            </c:dLbl>
            <c:dLbl>
              <c:idx val="2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4-9E5D-430B-8F9F-DEE78097BE2C}"/>
                </c:ext>
              </c:extLst>
            </c:dLbl>
            <c:dLbl>
              <c:idx val="2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5-9E5D-430B-8F9F-DEE78097BE2C}"/>
                </c:ext>
              </c:extLst>
            </c:dLbl>
            <c:dLbl>
              <c:idx val="2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6-9E5D-430B-8F9F-DEE78097BE2C}"/>
                </c:ext>
              </c:extLst>
            </c:dLbl>
            <c:dLbl>
              <c:idx val="2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7-9E5D-430B-8F9F-DEE78097BE2C}"/>
                </c:ext>
              </c:extLst>
            </c:dLbl>
            <c:dLbl>
              <c:idx val="2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8-9E5D-430B-8F9F-DEE78097BE2C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9-9E5D-430B-8F9F-DEE78097BE2C}"/>
                </c:ext>
              </c:extLst>
            </c:dLbl>
            <c:dLbl>
              <c:idx val="2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A-9E5D-430B-8F9F-DEE78097BE2C}"/>
                </c:ext>
              </c:extLst>
            </c:dLbl>
            <c:dLbl>
              <c:idx val="3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B-9E5D-430B-8F9F-DEE78097BE2C}"/>
                </c:ext>
              </c:extLst>
            </c:dLbl>
            <c:dLbl>
              <c:idx val="3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C-9E5D-430B-8F9F-DEE78097BE2C}"/>
                </c:ext>
              </c:extLst>
            </c:dLbl>
            <c:dLbl>
              <c:idx val="3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D-9E5D-430B-8F9F-DEE78097BE2C}"/>
                </c:ext>
              </c:extLst>
            </c:dLbl>
            <c:dLbl>
              <c:idx val="3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E-9E5D-430B-8F9F-DEE78097BE2C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F-9E5D-430B-8F9F-DEE78097BE2C}"/>
                </c:ext>
              </c:extLst>
            </c:dLbl>
            <c:dLbl>
              <c:idx val="3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0-9E5D-430B-8F9F-DEE78097BE2C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1-9E5D-430B-8F9F-DEE78097BE2C}"/>
                </c:ext>
              </c:extLst>
            </c:dLbl>
            <c:dLbl>
              <c:idx val="3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2-9E5D-430B-8F9F-DEE78097BE2C}"/>
                </c:ext>
              </c:extLst>
            </c:dLbl>
            <c:dLbl>
              <c:idx val="3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3-9E5D-430B-8F9F-DEE78097BE2C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4-9E5D-430B-8F9F-DEE78097BE2C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'5nod_dati'!$A$22:$A$36</c:f>
              <c:strCache>
                <c:ptCount val="15"/>
                <c:pt idx="0">
                  <c:v>Pasākumi un aktivitātes bērniem</c:v>
                </c:pt>
                <c:pt idx="1">
                  <c:v>Jauniešu aktivitātes, iesaistes iespējas</c:v>
                </c:pt>
                <c:pt idx="2">
                  <c:v>Vispārējā izglītība</c:v>
                </c:pt>
                <c:pt idx="3">
                  <c:v>Veselības aprūpes pakalpojumi</c:v>
                </c:pt>
                <c:pt idx="4">
                  <c:v>Centralizētā ūdensapgāde un kanalizācija, ja Jums tāda ir pieslēgta</c:v>
                </c:pt>
                <c:pt idx="5">
                  <c:v>Sabiedriskā transporta pieejamība</c:v>
                </c:pt>
                <c:pt idx="6">
                  <c:v>Ielu un ceļu uzturēšana pilsētās, pagastos</c:v>
                </c:pt>
                <c:pt idx="7">
                  <c:v>Senioru aktivitātes, iesaistes iespējas</c:v>
                </c:pt>
                <c:pt idx="8">
                  <c:v>Uzņēmējdarbības vide (infrastruktūra, telpas, atbalsta aktivitātes)</c:v>
                </c:pt>
                <c:pt idx="9">
                  <c:v>Sociālie pakalpojumi un sociālā palīdzība</c:v>
                </c:pt>
                <c:pt idx="10">
                  <c:v>Atbalsts ģimenēm ar bērniem</c:v>
                </c:pt>
                <c:pt idx="11">
                  <c:v>Darba vietu pieejamība novadā</c:v>
                </c:pt>
                <c:pt idx="12">
                  <c:v>Centralizētā siltumapgāde, ja Jums tāda ir pieslēgta</c:v>
                </c:pt>
                <c:pt idx="13">
                  <c:v>Namu apsaimniekošana, ja to veic kāds namu apsaimniekošanas uzņēmums</c:v>
                </c:pt>
                <c:pt idx="14">
                  <c:v>Mājokļu pieejamība</c:v>
                </c:pt>
              </c:strCache>
            </c:strRef>
          </c:cat>
          <c:val>
            <c:numRef>
              <c:f>'5nod_dati'!$F$22:$F$36</c:f>
              <c:numCache>
                <c:formatCode>0.0</c:formatCode>
                <c:ptCount val="15"/>
                <c:pt idx="0">
                  <c:v>1.7</c:v>
                </c:pt>
                <c:pt idx="1">
                  <c:v>2.4</c:v>
                </c:pt>
                <c:pt idx="2">
                  <c:v>3.3</c:v>
                </c:pt>
                <c:pt idx="3">
                  <c:v>6.4</c:v>
                </c:pt>
                <c:pt idx="4">
                  <c:v>1.5</c:v>
                </c:pt>
                <c:pt idx="5">
                  <c:v>3.1</c:v>
                </c:pt>
                <c:pt idx="6">
                  <c:v>5.8</c:v>
                </c:pt>
                <c:pt idx="7">
                  <c:v>2.5</c:v>
                </c:pt>
                <c:pt idx="8">
                  <c:v>3.3</c:v>
                </c:pt>
                <c:pt idx="9">
                  <c:v>1.7</c:v>
                </c:pt>
                <c:pt idx="10">
                  <c:v>1.4</c:v>
                </c:pt>
                <c:pt idx="11">
                  <c:v>12.2</c:v>
                </c:pt>
                <c:pt idx="12">
                  <c:v>1.3</c:v>
                </c:pt>
                <c:pt idx="13">
                  <c:v>2.2999999999999998</c:v>
                </c:pt>
                <c:pt idx="14">
                  <c:v>18.899999999999999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5-9E5D-430B-8F9F-DEE78097BE2C}"/>
            </c:ext>
          </c:extLst>
        </c:ser>
        <c:ser>
          <c:idx val="5"/>
          <c:order val="5"/>
          <c:tx>
            <c:strRef>
              <c:f>'5nod_dati'!$G$21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'5nod_dati'!$A$22:$A$36</c:f>
              <c:strCache>
                <c:ptCount val="15"/>
                <c:pt idx="0">
                  <c:v>Pasākumi un aktivitātes bērniem</c:v>
                </c:pt>
                <c:pt idx="1">
                  <c:v>Jauniešu aktivitātes, iesaistes iespējas</c:v>
                </c:pt>
                <c:pt idx="2">
                  <c:v>Vispārējā izglītība</c:v>
                </c:pt>
                <c:pt idx="3">
                  <c:v>Veselības aprūpes pakalpojumi</c:v>
                </c:pt>
                <c:pt idx="4">
                  <c:v>Centralizētā ūdensapgāde un kanalizācija, ja Jums tāda ir pieslēgta</c:v>
                </c:pt>
                <c:pt idx="5">
                  <c:v>Sabiedriskā transporta pieejamība</c:v>
                </c:pt>
                <c:pt idx="6">
                  <c:v>Ielu un ceļu uzturēšana pilsētās, pagastos</c:v>
                </c:pt>
                <c:pt idx="7">
                  <c:v>Senioru aktivitātes, iesaistes iespējas</c:v>
                </c:pt>
                <c:pt idx="8">
                  <c:v>Uzņēmējdarbības vide (infrastruktūra, telpas, atbalsta aktivitātes)</c:v>
                </c:pt>
                <c:pt idx="9">
                  <c:v>Sociālie pakalpojumi un sociālā palīdzība</c:v>
                </c:pt>
                <c:pt idx="10">
                  <c:v>Atbalsts ģimenēm ar bērniem</c:v>
                </c:pt>
                <c:pt idx="11">
                  <c:v>Darba vietu pieejamība novadā</c:v>
                </c:pt>
                <c:pt idx="12">
                  <c:v>Centralizētā siltumapgāde, ja Jums tāda ir pieslēgta</c:v>
                </c:pt>
                <c:pt idx="13">
                  <c:v>Namu apsaimniekošana, ja to veic kāds namu apsaimniekošanas uzņēmums</c:v>
                </c:pt>
                <c:pt idx="14">
                  <c:v>Mājokļu pieejamība</c:v>
                </c:pt>
              </c:strCache>
            </c:strRef>
          </c:cat>
          <c:val>
            <c:numRef>
              <c:f>'5nod_dati'!$G$22:$G$36</c:f>
              <c:numCache>
                <c:formatCode>0.0</c:formatCode>
                <c:ptCount val="15"/>
                <c:pt idx="0">
                  <c:v>51.2</c:v>
                </c:pt>
                <c:pt idx="1">
                  <c:v>49.6</c:v>
                </c:pt>
                <c:pt idx="2">
                  <c:v>43.900000000000006</c:v>
                </c:pt>
                <c:pt idx="3">
                  <c:v>31.500000000000004</c:v>
                </c:pt>
                <c:pt idx="4">
                  <c:v>54.7</c:v>
                </c:pt>
                <c:pt idx="5">
                  <c:v>46.4</c:v>
                </c:pt>
                <c:pt idx="6">
                  <c:v>24.100000000000005</c:v>
                </c:pt>
                <c:pt idx="7">
                  <c:v>50.900000000000006</c:v>
                </c:pt>
                <c:pt idx="8">
                  <c:v>44.400000000000006</c:v>
                </c:pt>
                <c:pt idx="9">
                  <c:v>51.3</c:v>
                </c:pt>
                <c:pt idx="10">
                  <c:v>54.400000000000006</c:v>
                </c:pt>
                <c:pt idx="11">
                  <c:v>11.700000000000003</c:v>
                </c:pt>
                <c:pt idx="12">
                  <c:v>55.1</c:v>
                </c:pt>
                <c:pt idx="13">
                  <c:v>51</c:v>
                </c:pt>
                <c:pt idx="14">
                  <c:v>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6-9E5D-430B-8F9F-DEE78097BE2C}"/>
            </c:ext>
          </c:extLst>
        </c:ser>
        <c:ser>
          <c:idx val="6"/>
          <c:order val="6"/>
          <c:tx>
            <c:strRef>
              <c:f>'5nod_dati'!$H$21</c:f>
              <c:strCache>
                <c:ptCount val="1"/>
                <c:pt idx="0">
                  <c:v>Neattiecas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'5nod_dati'!$A$22:$A$36</c:f>
              <c:strCache>
                <c:ptCount val="15"/>
                <c:pt idx="0">
                  <c:v>Pasākumi un aktivitātes bērniem</c:v>
                </c:pt>
                <c:pt idx="1">
                  <c:v>Jauniešu aktivitātes, iesaistes iespējas</c:v>
                </c:pt>
                <c:pt idx="2">
                  <c:v>Vispārējā izglītība</c:v>
                </c:pt>
                <c:pt idx="3">
                  <c:v>Veselības aprūpes pakalpojumi</c:v>
                </c:pt>
                <c:pt idx="4">
                  <c:v>Centralizētā ūdensapgāde un kanalizācija, ja Jums tāda ir pieslēgta</c:v>
                </c:pt>
                <c:pt idx="5">
                  <c:v>Sabiedriskā transporta pieejamība</c:v>
                </c:pt>
                <c:pt idx="6">
                  <c:v>Ielu un ceļu uzturēšana pilsētās, pagastos</c:v>
                </c:pt>
                <c:pt idx="7">
                  <c:v>Senioru aktivitātes, iesaistes iespējas</c:v>
                </c:pt>
                <c:pt idx="8">
                  <c:v>Uzņēmējdarbības vide (infrastruktūra, telpas, atbalsta aktivitātes)</c:v>
                </c:pt>
                <c:pt idx="9">
                  <c:v>Sociālie pakalpojumi un sociālā palīdzība</c:v>
                </c:pt>
                <c:pt idx="10">
                  <c:v>Atbalsts ģimenēm ar bērniem</c:v>
                </c:pt>
                <c:pt idx="11">
                  <c:v>Darba vietu pieejamība novadā</c:v>
                </c:pt>
                <c:pt idx="12">
                  <c:v>Centralizētā siltumapgāde, ja Jums tāda ir pieslēgta</c:v>
                </c:pt>
                <c:pt idx="13">
                  <c:v>Namu apsaimniekošana, ja to veic kāds namu apsaimniekošanas uzņēmums</c:v>
                </c:pt>
                <c:pt idx="14">
                  <c:v>Mājokļu pieejamība</c:v>
                </c:pt>
              </c:strCache>
            </c:strRef>
          </c:cat>
          <c:val>
            <c:numRef>
              <c:f>'5nod_dati'!$H$22:$H$36</c:f>
              <c:numCache>
                <c:formatCode>General</c:formatCode>
                <c:ptCount val="15"/>
                <c:pt idx="4" formatCode="0.0">
                  <c:v>26.6</c:v>
                </c:pt>
                <c:pt idx="12" formatCode="0.0">
                  <c:v>53.3</c:v>
                </c:pt>
                <c:pt idx="13" formatCode="0.0">
                  <c:v>50.1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7-9E5D-430B-8F9F-DEE78097BE2C}"/>
            </c:ext>
          </c:extLst>
        </c:ser>
        <c:ser>
          <c:idx val="7"/>
          <c:order val="7"/>
          <c:tx>
            <c:strRef>
              <c:f>'5nod_dati'!$I$21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</c:spPr>
          <c:invertIfNegative val="0"/>
          <c:cat>
            <c:strRef>
              <c:f>'5nod_dati'!$A$22:$A$36</c:f>
              <c:strCache>
                <c:ptCount val="15"/>
                <c:pt idx="0">
                  <c:v>Pasākumi un aktivitātes bērniem</c:v>
                </c:pt>
                <c:pt idx="1">
                  <c:v>Jauniešu aktivitātes, iesaistes iespējas</c:v>
                </c:pt>
                <c:pt idx="2">
                  <c:v>Vispārējā izglītība</c:v>
                </c:pt>
                <c:pt idx="3">
                  <c:v>Veselības aprūpes pakalpojumi</c:v>
                </c:pt>
                <c:pt idx="4">
                  <c:v>Centralizētā ūdensapgāde un kanalizācija, ja Jums tāda ir pieslēgta</c:v>
                </c:pt>
                <c:pt idx="5">
                  <c:v>Sabiedriskā transporta pieejamība</c:v>
                </c:pt>
                <c:pt idx="6">
                  <c:v>Ielu un ceļu uzturēšana pilsētās, pagastos</c:v>
                </c:pt>
                <c:pt idx="7">
                  <c:v>Senioru aktivitātes, iesaistes iespējas</c:v>
                </c:pt>
                <c:pt idx="8">
                  <c:v>Uzņēmējdarbības vide (infrastruktūra, telpas, atbalsta aktivitātes)</c:v>
                </c:pt>
                <c:pt idx="9">
                  <c:v>Sociālie pakalpojumi un sociālā palīdzība</c:v>
                </c:pt>
                <c:pt idx="10">
                  <c:v>Atbalsts ģimenēm ar bērniem</c:v>
                </c:pt>
                <c:pt idx="11">
                  <c:v>Darba vietu pieejamība novadā</c:v>
                </c:pt>
                <c:pt idx="12">
                  <c:v>Centralizētā siltumapgāde, ja Jums tāda ir pieslēgta</c:v>
                </c:pt>
                <c:pt idx="13">
                  <c:v>Namu apsaimniekošana, ja to veic kāds namu apsaimniekošanas uzņēmums</c:v>
                </c:pt>
                <c:pt idx="14">
                  <c:v>Mājokļu pieejamība</c:v>
                </c:pt>
              </c:strCache>
            </c:strRef>
          </c:cat>
          <c:val>
            <c:numRef>
              <c:f>'5nod_dati'!$I$22:$I$36</c:f>
              <c:numCache>
                <c:formatCode>0.0</c:formatCode>
                <c:ptCount val="15"/>
                <c:pt idx="0">
                  <c:v>60.3</c:v>
                </c:pt>
                <c:pt idx="1">
                  <c:v>60.3</c:v>
                </c:pt>
                <c:pt idx="2">
                  <c:v>60.3</c:v>
                </c:pt>
                <c:pt idx="3">
                  <c:v>60.3</c:v>
                </c:pt>
                <c:pt idx="4">
                  <c:v>33.699999999999996</c:v>
                </c:pt>
                <c:pt idx="5">
                  <c:v>60.3</c:v>
                </c:pt>
                <c:pt idx="6">
                  <c:v>60.3</c:v>
                </c:pt>
                <c:pt idx="7">
                  <c:v>60.3</c:v>
                </c:pt>
                <c:pt idx="8">
                  <c:v>60.3</c:v>
                </c:pt>
                <c:pt idx="9">
                  <c:v>60.3</c:v>
                </c:pt>
                <c:pt idx="10">
                  <c:v>60.3</c:v>
                </c:pt>
                <c:pt idx="11">
                  <c:v>60.3</c:v>
                </c:pt>
                <c:pt idx="12">
                  <c:v>7</c:v>
                </c:pt>
                <c:pt idx="13">
                  <c:v>10.199999999999996</c:v>
                </c:pt>
                <c:pt idx="14">
                  <c:v>60.3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8-9E5D-430B-8F9F-DEE78097BE2C}"/>
            </c:ext>
          </c:extLst>
        </c:ser>
        <c:ser>
          <c:idx val="8"/>
          <c:order val="8"/>
          <c:tx>
            <c:strRef>
              <c:f>'5nod_dati'!$J$21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'5nod_dati'!$A$22:$A$36</c:f>
              <c:strCache>
                <c:ptCount val="15"/>
                <c:pt idx="0">
                  <c:v>Pasākumi un aktivitātes bērniem</c:v>
                </c:pt>
                <c:pt idx="1">
                  <c:v>Jauniešu aktivitātes, iesaistes iespējas</c:v>
                </c:pt>
                <c:pt idx="2">
                  <c:v>Vispārējā izglītība</c:v>
                </c:pt>
                <c:pt idx="3">
                  <c:v>Veselības aprūpes pakalpojumi</c:v>
                </c:pt>
                <c:pt idx="4">
                  <c:v>Centralizētā ūdensapgāde un kanalizācija, ja Jums tāda ir pieslēgta</c:v>
                </c:pt>
                <c:pt idx="5">
                  <c:v>Sabiedriskā transporta pieejamība</c:v>
                </c:pt>
                <c:pt idx="6">
                  <c:v>Ielu un ceļu uzturēšana pilsētās, pagastos</c:v>
                </c:pt>
                <c:pt idx="7">
                  <c:v>Senioru aktivitātes, iesaistes iespējas</c:v>
                </c:pt>
                <c:pt idx="8">
                  <c:v>Uzņēmējdarbības vide (infrastruktūra, telpas, atbalsta aktivitātes)</c:v>
                </c:pt>
                <c:pt idx="9">
                  <c:v>Sociālie pakalpojumi un sociālā palīdzība</c:v>
                </c:pt>
                <c:pt idx="10">
                  <c:v>Atbalsts ģimenēm ar bērniem</c:v>
                </c:pt>
                <c:pt idx="11">
                  <c:v>Darba vietu pieejamība novadā</c:v>
                </c:pt>
                <c:pt idx="12">
                  <c:v>Centralizētā siltumapgāde, ja Jums tāda ir pieslēgta</c:v>
                </c:pt>
                <c:pt idx="13">
                  <c:v>Namu apsaimniekošana, ja to veic kāds namu apsaimniekošanas uzņēmums</c:v>
                </c:pt>
                <c:pt idx="14">
                  <c:v>Mājokļu pieejamība</c:v>
                </c:pt>
              </c:strCache>
            </c:strRef>
          </c:cat>
          <c:val>
            <c:numRef>
              <c:f>'5nod_dati'!$J$22:$J$36</c:f>
              <c:numCache>
                <c:formatCode>0.0</c:formatCode>
                <c:ptCount val="15"/>
                <c:pt idx="0">
                  <c:v>16.899999999999999</c:v>
                </c:pt>
                <c:pt idx="1">
                  <c:v>18.5</c:v>
                </c:pt>
                <c:pt idx="2">
                  <c:v>15.3</c:v>
                </c:pt>
                <c:pt idx="3">
                  <c:v>3.4</c:v>
                </c:pt>
                <c:pt idx="4">
                  <c:v>2.4</c:v>
                </c:pt>
                <c:pt idx="5">
                  <c:v>21.3</c:v>
                </c:pt>
                <c:pt idx="6">
                  <c:v>0.9</c:v>
                </c:pt>
                <c:pt idx="7">
                  <c:v>28.8</c:v>
                </c:pt>
                <c:pt idx="8">
                  <c:v>24.8</c:v>
                </c:pt>
                <c:pt idx="9">
                  <c:v>32.1</c:v>
                </c:pt>
                <c:pt idx="10">
                  <c:v>39.5</c:v>
                </c:pt>
                <c:pt idx="11">
                  <c:v>11.4</c:v>
                </c:pt>
                <c:pt idx="12">
                  <c:v>3.7</c:v>
                </c:pt>
                <c:pt idx="13">
                  <c:v>4.5</c:v>
                </c:pt>
                <c:pt idx="14">
                  <c:v>16.8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9-9E5D-430B-8F9F-DEE78097BE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9087752"/>
        <c:axId val="1"/>
      </c:barChart>
      <c:catAx>
        <c:axId val="62908775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900"/>
                  <a:t>%</a:t>
                </a:r>
              </a:p>
            </c:rich>
          </c:tx>
          <c:layout>
            <c:manualLayout>
              <c:xMode val="edge"/>
              <c:yMode val="edge"/>
              <c:x val="2.6497051003245889E-3"/>
              <c:y val="7.9934541792547834E-3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76.400000000000006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260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629087752"/>
        <c:crosses val="max"/>
        <c:crossBetween val="between"/>
        <c:majorUnit val="56"/>
        <c:minorUnit val="4"/>
      </c:valAx>
      <c:spPr>
        <a:noFill/>
        <a:ln w="25400">
          <a:noFill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egendEntry>
        <c:idx val="7"/>
        <c:delete val="1"/>
      </c:legendEntry>
      <c:layout>
        <c:manualLayout>
          <c:xMode val="edge"/>
          <c:yMode val="edge"/>
          <c:x val="0.23956301575393849"/>
          <c:y val="1.5565206445115822E-3"/>
          <c:w val="0.76043696498721969"/>
          <c:h val="4.7245511633543034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900"/>
              <a:t>Indekss*</a:t>
            </a:r>
          </a:p>
        </c:rich>
      </c:tx>
      <c:layout>
        <c:manualLayout>
          <c:xMode val="edge"/>
          <c:yMode val="edge"/>
          <c:x val="0.31987106874798549"/>
          <c:y val="2.247743422316113E-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26618798542879324"/>
          <c:y val="5.4163734893653795E-2"/>
          <c:w val="0.32974816164508358"/>
          <c:h val="0.9286108862683687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'5nod_dati'!$M$21</c:f>
              <c:strCache>
                <c:ptCount val="1"/>
                <c:pt idx="0">
                  <c:v>Indekss</c:v>
                </c:pt>
              </c:strCache>
            </c:strRef>
          </c:tx>
          <c:spPr>
            <a:pattFill prst="dkUpDiag">
              <a:fgClr>
                <a:schemeClr val="accent5">
                  <a:lumMod val="75000"/>
                </a:schemeClr>
              </a:fgClr>
              <a:bgClr>
                <a:schemeClr val="bg1"/>
              </a:bgClr>
            </a:pattFill>
            <a:ln w="3175">
              <a:solidFill>
                <a:schemeClr val="accent5">
                  <a:lumMod val="75000"/>
                </a:schemeClr>
              </a:solidFill>
              <a:prstDash val="solid"/>
            </a:ln>
          </c:spPr>
          <c:invertIfNegative val="1"/>
          <c:dPt>
            <c:idx val="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0-5449-4CA7-B9BA-5454D9308F3E}"/>
              </c:ext>
            </c:extLst>
          </c:dPt>
          <c:dPt>
            <c:idx val="3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1-5449-4CA7-B9BA-5454D9308F3E}"/>
              </c:ext>
            </c:extLst>
          </c:dPt>
          <c:dPt>
            <c:idx val="4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2-5449-4CA7-B9BA-5454D9308F3E}"/>
              </c:ext>
            </c:extLst>
          </c:dPt>
          <c:dPt>
            <c:idx val="5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3-5449-4CA7-B9BA-5454D9308F3E}"/>
              </c:ext>
            </c:extLst>
          </c:dPt>
          <c:dPt>
            <c:idx val="6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4-5449-4CA7-B9BA-5454D9308F3E}"/>
              </c:ext>
            </c:extLst>
          </c:dPt>
          <c:dPt>
            <c:idx val="7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5-5449-4CA7-B9BA-5454D9308F3E}"/>
              </c:ext>
            </c:extLst>
          </c:dPt>
          <c:dPt>
            <c:idx val="8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6-5449-4CA7-B9BA-5454D9308F3E}"/>
              </c:ext>
            </c:extLst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5449-4CA7-B9BA-5454D9308F3E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5449-4CA7-B9BA-5454D9308F3E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449-4CA7-B9BA-5454D9308F3E}"/>
                </c:ext>
              </c:extLst>
            </c:dLbl>
            <c:dLbl>
              <c:idx val="5"/>
              <c:layout>
                <c:manualLayout>
                  <c:x val="-8.4535478205710612E-3"/>
                  <c:y val="5.8227733818285721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449-4CA7-B9BA-5454D9308F3E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5449-4CA7-B9BA-5454D9308F3E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5449-4CA7-B9BA-5454D9308F3E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5449-4CA7-B9BA-5454D9308F3E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449-4CA7-B9BA-5454D9308F3E}"/>
                </c:ext>
              </c:extLst>
            </c:dLbl>
            <c:dLbl>
              <c:idx val="18"/>
              <c:layout>
                <c:manualLayout>
                  <c:xMode val="edge"/>
                  <c:yMode val="edge"/>
                  <c:x val="0.25899371555233935"/>
                  <c:y val="0.75184275184275184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449-4CA7-B9BA-5454D9308F3E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'5nod_dati'!$M$22:$M$36</c:f>
              <c:numCache>
                <c:formatCode>0.0</c:formatCode>
                <c:ptCount val="15"/>
                <c:pt idx="0">
                  <c:v>41.25</c:v>
                </c:pt>
                <c:pt idx="1">
                  <c:v>41.099999999999994</c:v>
                </c:pt>
                <c:pt idx="2">
                  <c:v>32.25</c:v>
                </c:pt>
                <c:pt idx="3">
                  <c:v>20.349999999999994</c:v>
                </c:pt>
                <c:pt idx="4">
                  <c:v>42.7</c:v>
                </c:pt>
                <c:pt idx="5">
                  <c:v>32.550000000000004</c:v>
                </c:pt>
                <c:pt idx="6">
                  <c:v>14.149999999999999</c:v>
                </c:pt>
                <c:pt idx="7">
                  <c:v>34.199999999999996</c:v>
                </c:pt>
                <c:pt idx="8">
                  <c:v>25</c:v>
                </c:pt>
                <c:pt idx="9">
                  <c:v>28.25</c:v>
                </c:pt>
                <c:pt idx="10">
                  <c:v>29.349999999999998</c:v>
                </c:pt>
                <c:pt idx="11">
                  <c:v>-8.3499999999999979</c:v>
                </c:pt>
                <c:pt idx="12">
                  <c:v>21.6</c:v>
                </c:pt>
                <c:pt idx="13">
                  <c:v>16.5</c:v>
                </c:pt>
                <c:pt idx="14">
                  <c:v>-21.05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449-4CA7-B9BA-5454D9308F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9089912"/>
        <c:axId val="1"/>
      </c:barChart>
      <c:catAx>
        <c:axId val="629089912"/>
        <c:scaling>
          <c:orientation val="maxMin"/>
        </c:scaling>
        <c:delete val="0"/>
        <c:axPos val="l"/>
        <c:majorTickMark val="out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00"/>
          <c:min val="-40"/>
        </c:scaling>
        <c:delete val="1"/>
        <c:axPos val="b"/>
        <c:numFmt formatCode="0.0" sourceLinked="1"/>
        <c:majorTickMark val="out"/>
        <c:minorTickMark val="none"/>
        <c:tickLblPos val="nextTo"/>
        <c:crossAx val="629089912"/>
        <c:crosses val="max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43902164701810409"/>
          <c:y val="4.6353593287614507E-2"/>
          <c:w val="0.56097835298189591"/>
          <c:h val="0.9098911673955418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'5nod_dati'!$C$44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'5nod_dati'!$B$45:$B$85</c:f>
              <c:strCache>
                <c:ptCount val="41"/>
                <c:pt idx="0">
                  <c:v>pilsētās dzīvojošie (n=181)</c:v>
                </c:pt>
                <c:pt idx="1">
                  <c:v>pagastos dzīvojošie (n=319)</c:v>
                </c:pt>
                <c:pt idx="3">
                  <c:v>pilsētās dzīvojošie (n=181)</c:v>
                </c:pt>
                <c:pt idx="4">
                  <c:v>pagastos dzīvojošie (n=319)</c:v>
                </c:pt>
                <c:pt idx="6">
                  <c:v>pilsētās dzīvojošie (n=181)</c:v>
                </c:pt>
                <c:pt idx="7">
                  <c:v>pagastos dzīvojošie (n=319)</c:v>
                </c:pt>
                <c:pt idx="9">
                  <c:v>pilsētās dzīvojošie (n=181)</c:v>
                </c:pt>
                <c:pt idx="10">
                  <c:v>pagastos dzīvojošie (n=319)</c:v>
                </c:pt>
                <c:pt idx="12">
                  <c:v>pilsētās dzīvojošie (n=181)</c:v>
                </c:pt>
                <c:pt idx="13">
                  <c:v>pagastos dzīvojošie (n=319)</c:v>
                </c:pt>
                <c:pt idx="15">
                  <c:v>pilsētās dzīvojošie (n=181)</c:v>
                </c:pt>
                <c:pt idx="16">
                  <c:v>pagastos dzīvojošie (n=319)</c:v>
                </c:pt>
                <c:pt idx="18">
                  <c:v>pilsētās dzīvojošie (n=181)</c:v>
                </c:pt>
                <c:pt idx="19">
                  <c:v>pagastos dzīvojošie (n=319)</c:v>
                </c:pt>
                <c:pt idx="21">
                  <c:v>pilsētās dzīvojošie (n=181)</c:v>
                </c:pt>
                <c:pt idx="22">
                  <c:v>pagastos dzīvojošie (n=319)</c:v>
                </c:pt>
                <c:pt idx="24">
                  <c:v>pilsētās dzīvojošie (n=181)</c:v>
                </c:pt>
                <c:pt idx="25">
                  <c:v>pagastos dzīvojošie (n=319)</c:v>
                </c:pt>
                <c:pt idx="27">
                  <c:v>pilsētās dzīvojošie (n=181)</c:v>
                </c:pt>
                <c:pt idx="28">
                  <c:v>pagastos dzīvojošie (n=319)</c:v>
                </c:pt>
                <c:pt idx="30">
                  <c:v>pilsētās dzīvojošie (n=181)</c:v>
                </c:pt>
                <c:pt idx="31">
                  <c:v>pagastos dzīvojošie (n=319)</c:v>
                </c:pt>
                <c:pt idx="33">
                  <c:v>pilsētās dzīvojošie (n=181)</c:v>
                </c:pt>
                <c:pt idx="34">
                  <c:v>pagastos dzīvojošie (n=319)</c:v>
                </c:pt>
                <c:pt idx="36">
                  <c:v>pilsētās dzīvojošie (n=181)</c:v>
                </c:pt>
                <c:pt idx="37">
                  <c:v>pagastos dzīvojošie (n=319)</c:v>
                </c:pt>
                <c:pt idx="39">
                  <c:v>pilsētās dzīvojošie (n=181)</c:v>
                </c:pt>
                <c:pt idx="40">
                  <c:v>pagastos dzīvojošie (n=319)</c:v>
                </c:pt>
              </c:strCache>
            </c:strRef>
          </c:cat>
          <c:val>
            <c:numRef>
              <c:f>'5nod_dati'!$C$45:$C$85</c:f>
              <c:numCache>
                <c:formatCode>0.0</c:formatCode>
                <c:ptCount val="41"/>
                <c:pt idx="0">
                  <c:v>5.3999999999999915</c:v>
                </c:pt>
                <c:pt idx="1">
                  <c:v>5.0999999999999943</c:v>
                </c:pt>
                <c:pt idx="3">
                  <c:v>3.9999999999999929</c:v>
                </c:pt>
                <c:pt idx="4">
                  <c:v>7.8999999999999844</c:v>
                </c:pt>
                <c:pt idx="6">
                  <c:v>7.7999999999999829</c:v>
                </c:pt>
                <c:pt idx="7">
                  <c:v>6.0999999999999943</c:v>
                </c:pt>
                <c:pt idx="9">
                  <c:v>3.5999999999999837</c:v>
                </c:pt>
                <c:pt idx="10">
                  <c:v>13.099999999999994</c:v>
                </c:pt>
                <c:pt idx="12">
                  <c:v>12.099999999999994</c:v>
                </c:pt>
                <c:pt idx="13">
                  <c:v>15.399999999999991</c:v>
                </c:pt>
                <c:pt idx="15">
                  <c:v>10.199999999999989</c:v>
                </c:pt>
                <c:pt idx="16">
                  <c:v>16.499999999999986</c:v>
                </c:pt>
                <c:pt idx="18">
                  <c:v>16.199999999999989</c:v>
                </c:pt>
                <c:pt idx="19">
                  <c:v>15.999999999999986</c:v>
                </c:pt>
                <c:pt idx="21">
                  <c:v>10.199999999999989</c:v>
                </c:pt>
                <c:pt idx="22">
                  <c:v>18.899999999999984</c:v>
                </c:pt>
                <c:pt idx="24">
                  <c:v>11.79999999999999</c:v>
                </c:pt>
                <c:pt idx="25">
                  <c:v>19.999999999999986</c:v>
                </c:pt>
                <c:pt idx="27">
                  <c:v>11.599999999999987</c:v>
                </c:pt>
                <c:pt idx="28">
                  <c:v>22.59999999999998</c:v>
                </c:pt>
                <c:pt idx="30">
                  <c:v>21.299999999999983</c:v>
                </c:pt>
                <c:pt idx="31">
                  <c:v>19.999999999999993</c:v>
                </c:pt>
                <c:pt idx="33">
                  <c:v>18.29999999999999</c:v>
                </c:pt>
                <c:pt idx="34">
                  <c:v>26.499999999999986</c:v>
                </c:pt>
                <c:pt idx="36">
                  <c:v>17.999999999999986</c:v>
                </c:pt>
                <c:pt idx="37">
                  <c:v>27.399999999999984</c:v>
                </c:pt>
                <c:pt idx="39">
                  <c:v>15.79999999999999</c:v>
                </c:pt>
                <c:pt idx="40">
                  <c:v>29.899999999999991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E3-4CA2-B663-76F5150DEFB2}"/>
            </c:ext>
          </c:extLst>
        </c:ser>
        <c:ser>
          <c:idx val="1"/>
          <c:order val="1"/>
          <c:tx>
            <c:strRef>
              <c:f>'5nod_dati'!$D$44</c:f>
              <c:strCache>
                <c:ptCount val="1"/>
                <c:pt idx="0">
                  <c:v>Ļoti pozitīvi</c:v>
                </c:pt>
              </c:strCache>
            </c:strRef>
          </c:tx>
          <c:spPr>
            <a:solidFill>
              <a:srgbClr val="7E7B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C8E3-4CA2-B663-76F5150DEFB2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C8E3-4CA2-B663-76F5150DEFB2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C8E3-4CA2-B663-76F5150DEFB2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C8E3-4CA2-B663-76F5150DEFB2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C8E3-4CA2-B663-76F5150DEFB2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C8E3-4CA2-B663-76F5150DEFB2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C8E3-4CA2-B663-76F5150DEFB2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C8E3-4CA2-B663-76F5150DEFB2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C8E3-4CA2-B663-76F5150DEFB2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C8E3-4CA2-B663-76F5150DEFB2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C8E3-4CA2-B663-76F5150DEFB2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C8E3-4CA2-B663-76F5150DEFB2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C8E3-4CA2-B663-76F5150DEFB2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C8E3-4CA2-B663-76F5150DEFB2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C8E3-4CA2-B663-76F5150DEFB2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C8E3-4CA2-B663-76F5150DEFB2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C8E3-4CA2-B663-76F5150DEFB2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C8E3-4CA2-B663-76F5150DEFB2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C8E3-4CA2-B663-76F5150DEFB2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C8E3-4CA2-B663-76F5150DEFB2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C8E3-4CA2-B663-76F5150DEFB2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C8E3-4CA2-B663-76F5150DEFB2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C8E3-4CA2-B663-76F5150DEFB2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'5nod_dati'!$B$45:$B$85</c:f>
              <c:strCache>
                <c:ptCount val="41"/>
                <c:pt idx="0">
                  <c:v>pilsētās dzīvojošie (n=181)</c:v>
                </c:pt>
                <c:pt idx="1">
                  <c:v>pagastos dzīvojošie (n=319)</c:v>
                </c:pt>
                <c:pt idx="3">
                  <c:v>pilsētās dzīvojošie (n=181)</c:v>
                </c:pt>
                <c:pt idx="4">
                  <c:v>pagastos dzīvojošie (n=319)</c:v>
                </c:pt>
                <c:pt idx="6">
                  <c:v>pilsētās dzīvojošie (n=181)</c:v>
                </c:pt>
                <c:pt idx="7">
                  <c:v>pagastos dzīvojošie (n=319)</c:v>
                </c:pt>
                <c:pt idx="9">
                  <c:v>pilsētās dzīvojošie (n=181)</c:v>
                </c:pt>
                <c:pt idx="10">
                  <c:v>pagastos dzīvojošie (n=319)</c:v>
                </c:pt>
                <c:pt idx="12">
                  <c:v>pilsētās dzīvojošie (n=181)</c:v>
                </c:pt>
                <c:pt idx="13">
                  <c:v>pagastos dzīvojošie (n=319)</c:v>
                </c:pt>
                <c:pt idx="15">
                  <c:v>pilsētās dzīvojošie (n=181)</c:v>
                </c:pt>
                <c:pt idx="16">
                  <c:v>pagastos dzīvojošie (n=319)</c:v>
                </c:pt>
                <c:pt idx="18">
                  <c:v>pilsētās dzīvojošie (n=181)</c:v>
                </c:pt>
                <c:pt idx="19">
                  <c:v>pagastos dzīvojošie (n=319)</c:v>
                </c:pt>
                <c:pt idx="21">
                  <c:v>pilsētās dzīvojošie (n=181)</c:v>
                </c:pt>
                <c:pt idx="22">
                  <c:v>pagastos dzīvojošie (n=319)</c:v>
                </c:pt>
                <c:pt idx="24">
                  <c:v>pilsētās dzīvojošie (n=181)</c:v>
                </c:pt>
                <c:pt idx="25">
                  <c:v>pagastos dzīvojošie (n=319)</c:v>
                </c:pt>
                <c:pt idx="27">
                  <c:v>pilsētās dzīvojošie (n=181)</c:v>
                </c:pt>
                <c:pt idx="28">
                  <c:v>pagastos dzīvojošie (n=319)</c:v>
                </c:pt>
                <c:pt idx="30">
                  <c:v>pilsētās dzīvojošie (n=181)</c:v>
                </c:pt>
                <c:pt idx="31">
                  <c:v>pagastos dzīvojošie (n=319)</c:v>
                </c:pt>
                <c:pt idx="33">
                  <c:v>pilsētās dzīvojošie (n=181)</c:v>
                </c:pt>
                <c:pt idx="34">
                  <c:v>pagastos dzīvojošie (n=319)</c:v>
                </c:pt>
                <c:pt idx="36">
                  <c:v>pilsētās dzīvojošie (n=181)</c:v>
                </c:pt>
                <c:pt idx="37">
                  <c:v>pagastos dzīvojošie (n=319)</c:v>
                </c:pt>
                <c:pt idx="39">
                  <c:v>pilsētās dzīvojošie (n=181)</c:v>
                </c:pt>
                <c:pt idx="40">
                  <c:v>pagastos dzīvojošie (n=319)</c:v>
                </c:pt>
              </c:strCache>
            </c:strRef>
          </c:cat>
          <c:val>
            <c:numRef>
              <c:f>'5nod_dati'!$D$45:$D$85</c:f>
              <c:numCache>
                <c:formatCode>0</c:formatCode>
                <c:ptCount val="41"/>
                <c:pt idx="0">
                  <c:v>45.8</c:v>
                </c:pt>
                <c:pt idx="1">
                  <c:v>41.3</c:v>
                </c:pt>
                <c:pt idx="3">
                  <c:v>46.9</c:v>
                </c:pt>
                <c:pt idx="4">
                  <c:v>39.700000000000003</c:v>
                </c:pt>
                <c:pt idx="6">
                  <c:v>32.700000000000003</c:v>
                </c:pt>
                <c:pt idx="7">
                  <c:v>27.3</c:v>
                </c:pt>
                <c:pt idx="9">
                  <c:v>66.400000000000006</c:v>
                </c:pt>
                <c:pt idx="10">
                  <c:v>47.8</c:v>
                </c:pt>
                <c:pt idx="12">
                  <c:v>34.6</c:v>
                </c:pt>
                <c:pt idx="13">
                  <c:v>27.1</c:v>
                </c:pt>
                <c:pt idx="15">
                  <c:v>33.700000000000003</c:v>
                </c:pt>
                <c:pt idx="16">
                  <c:v>26.4</c:v>
                </c:pt>
                <c:pt idx="18">
                  <c:v>35.9</c:v>
                </c:pt>
                <c:pt idx="19">
                  <c:v>33</c:v>
                </c:pt>
                <c:pt idx="21">
                  <c:v>50.9</c:v>
                </c:pt>
                <c:pt idx="22">
                  <c:v>34.4</c:v>
                </c:pt>
                <c:pt idx="24">
                  <c:v>36.799999999999997</c:v>
                </c:pt>
                <c:pt idx="25">
                  <c:v>28.2</c:v>
                </c:pt>
                <c:pt idx="27">
                  <c:v>38.4</c:v>
                </c:pt>
                <c:pt idx="28">
                  <c:v>24.9</c:v>
                </c:pt>
                <c:pt idx="30">
                  <c:v>25.2</c:v>
                </c:pt>
                <c:pt idx="31">
                  <c:v>21.6</c:v>
                </c:pt>
                <c:pt idx="33">
                  <c:v>41</c:v>
                </c:pt>
                <c:pt idx="34">
                  <c:v>24.9</c:v>
                </c:pt>
                <c:pt idx="36">
                  <c:v>37.700000000000003</c:v>
                </c:pt>
                <c:pt idx="37">
                  <c:v>28.9</c:v>
                </c:pt>
                <c:pt idx="39">
                  <c:v>38.5</c:v>
                </c:pt>
                <c:pt idx="40">
                  <c:v>21.6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C8E3-4CA2-B663-76F5150DEFB2}"/>
            </c:ext>
          </c:extLst>
        </c:ser>
        <c:ser>
          <c:idx val="2"/>
          <c:order val="2"/>
          <c:tx>
            <c:strRef>
              <c:f>'5nod_dati'!$E$44</c:f>
              <c:strCache>
                <c:ptCount val="1"/>
                <c:pt idx="0">
                  <c:v>Drīzāk pozitīvi</c:v>
                </c:pt>
              </c:strCache>
            </c:strRef>
          </c:tx>
          <c:spPr>
            <a:solidFill>
              <a:srgbClr val="D7D2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C8E3-4CA2-B663-76F5150DEFB2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C8E3-4CA2-B663-76F5150DEFB2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C8E3-4CA2-B663-76F5150DEFB2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C8E3-4CA2-B663-76F5150DEFB2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C8E3-4CA2-B663-76F5150DEFB2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C8E3-4CA2-B663-76F5150DEFB2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C8E3-4CA2-B663-76F5150DEFB2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C8E3-4CA2-B663-76F5150DEFB2}"/>
                </c:ext>
              </c:extLst>
            </c:dLbl>
            <c:dLbl>
              <c:idx val="3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C8E3-4CA2-B663-76F5150DEFB2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'5nod_dati'!$B$45:$B$85</c:f>
              <c:strCache>
                <c:ptCount val="41"/>
                <c:pt idx="0">
                  <c:v>pilsētās dzīvojošie (n=181)</c:v>
                </c:pt>
                <c:pt idx="1">
                  <c:v>pagastos dzīvojošie (n=319)</c:v>
                </c:pt>
                <c:pt idx="3">
                  <c:v>pilsētās dzīvojošie (n=181)</c:v>
                </c:pt>
                <c:pt idx="4">
                  <c:v>pagastos dzīvojošie (n=319)</c:v>
                </c:pt>
                <c:pt idx="6">
                  <c:v>pilsētās dzīvojošie (n=181)</c:v>
                </c:pt>
                <c:pt idx="7">
                  <c:v>pagastos dzīvojošie (n=319)</c:v>
                </c:pt>
                <c:pt idx="9">
                  <c:v>pilsētās dzīvojošie (n=181)</c:v>
                </c:pt>
                <c:pt idx="10">
                  <c:v>pagastos dzīvojošie (n=319)</c:v>
                </c:pt>
                <c:pt idx="12">
                  <c:v>pilsētās dzīvojošie (n=181)</c:v>
                </c:pt>
                <c:pt idx="13">
                  <c:v>pagastos dzīvojošie (n=319)</c:v>
                </c:pt>
                <c:pt idx="15">
                  <c:v>pilsētās dzīvojošie (n=181)</c:v>
                </c:pt>
                <c:pt idx="16">
                  <c:v>pagastos dzīvojošie (n=319)</c:v>
                </c:pt>
                <c:pt idx="18">
                  <c:v>pilsētās dzīvojošie (n=181)</c:v>
                </c:pt>
                <c:pt idx="19">
                  <c:v>pagastos dzīvojošie (n=319)</c:v>
                </c:pt>
                <c:pt idx="21">
                  <c:v>pilsētās dzīvojošie (n=181)</c:v>
                </c:pt>
                <c:pt idx="22">
                  <c:v>pagastos dzīvojošie (n=319)</c:v>
                </c:pt>
                <c:pt idx="24">
                  <c:v>pilsētās dzīvojošie (n=181)</c:v>
                </c:pt>
                <c:pt idx="25">
                  <c:v>pagastos dzīvojošie (n=319)</c:v>
                </c:pt>
                <c:pt idx="27">
                  <c:v>pilsētās dzīvojošie (n=181)</c:v>
                </c:pt>
                <c:pt idx="28">
                  <c:v>pagastos dzīvojošie (n=319)</c:v>
                </c:pt>
                <c:pt idx="30">
                  <c:v>pilsētās dzīvojošie (n=181)</c:v>
                </c:pt>
                <c:pt idx="31">
                  <c:v>pagastos dzīvojošie (n=319)</c:v>
                </c:pt>
                <c:pt idx="33">
                  <c:v>pilsētās dzīvojošie (n=181)</c:v>
                </c:pt>
                <c:pt idx="34">
                  <c:v>pagastos dzīvojošie (n=319)</c:v>
                </c:pt>
                <c:pt idx="36">
                  <c:v>pilsētās dzīvojošie (n=181)</c:v>
                </c:pt>
                <c:pt idx="37">
                  <c:v>pagastos dzīvojošie (n=319)</c:v>
                </c:pt>
                <c:pt idx="39">
                  <c:v>pilsētās dzīvojošie (n=181)</c:v>
                </c:pt>
                <c:pt idx="40">
                  <c:v>pagastos dzīvojošie (n=319)</c:v>
                </c:pt>
              </c:strCache>
            </c:strRef>
          </c:cat>
          <c:val>
            <c:numRef>
              <c:f>'5nod_dati'!$E$45:$E$85</c:f>
              <c:numCache>
                <c:formatCode>0</c:formatCode>
                <c:ptCount val="41"/>
                <c:pt idx="0">
                  <c:v>48.5</c:v>
                </c:pt>
                <c:pt idx="1">
                  <c:v>53.3</c:v>
                </c:pt>
                <c:pt idx="3">
                  <c:v>48.8</c:v>
                </c:pt>
                <c:pt idx="4">
                  <c:v>52.1</c:v>
                </c:pt>
                <c:pt idx="6">
                  <c:v>59.2</c:v>
                </c:pt>
                <c:pt idx="7">
                  <c:v>66.3</c:v>
                </c:pt>
                <c:pt idx="9">
                  <c:v>29.7</c:v>
                </c:pt>
                <c:pt idx="10">
                  <c:v>38.799999999999997</c:v>
                </c:pt>
                <c:pt idx="12">
                  <c:v>53</c:v>
                </c:pt>
                <c:pt idx="13">
                  <c:v>57.2</c:v>
                </c:pt>
                <c:pt idx="15">
                  <c:v>55.8</c:v>
                </c:pt>
                <c:pt idx="16">
                  <c:v>56.8</c:v>
                </c:pt>
                <c:pt idx="18">
                  <c:v>47.6</c:v>
                </c:pt>
                <c:pt idx="19">
                  <c:v>50.7</c:v>
                </c:pt>
                <c:pt idx="21">
                  <c:v>38.6</c:v>
                </c:pt>
                <c:pt idx="22">
                  <c:v>46.4</c:v>
                </c:pt>
                <c:pt idx="24">
                  <c:v>51.1</c:v>
                </c:pt>
                <c:pt idx="25">
                  <c:v>51.5</c:v>
                </c:pt>
                <c:pt idx="27">
                  <c:v>49.7</c:v>
                </c:pt>
                <c:pt idx="28">
                  <c:v>52.2</c:v>
                </c:pt>
                <c:pt idx="30">
                  <c:v>53.2</c:v>
                </c:pt>
                <c:pt idx="31">
                  <c:v>58.1</c:v>
                </c:pt>
                <c:pt idx="33">
                  <c:v>40.4</c:v>
                </c:pt>
                <c:pt idx="34">
                  <c:v>48.3</c:v>
                </c:pt>
                <c:pt idx="36">
                  <c:v>44</c:v>
                </c:pt>
                <c:pt idx="37">
                  <c:v>43.4</c:v>
                </c:pt>
                <c:pt idx="39">
                  <c:v>45.4</c:v>
                </c:pt>
                <c:pt idx="40">
                  <c:v>48.2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C8E3-4CA2-B663-76F5150DEFB2}"/>
            </c:ext>
          </c:extLst>
        </c:ser>
        <c:ser>
          <c:idx val="3"/>
          <c:order val="3"/>
          <c:tx>
            <c:strRef>
              <c:f>'5nod_dati'!$F$44</c:f>
              <c:strCache>
                <c:ptCount val="1"/>
                <c:pt idx="0">
                  <c:v>Drīzāk negatīvi</c:v>
                </c:pt>
              </c:strCache>
            </c:strRef>
          </c:tx>
          <c:spPr>
            <a:solidFill>
              <a:srgbClr val="E17A65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C8E3-4CA2-B663-76F5150DEFB2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C8E3-4CA2-B663-76F5150DEFB2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C8E3-4CA2-B663-76F5150DEFB2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C8E3-4CA2-B663-76F5150DEFB2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C8E3-4CA2-B663-76F5150DEFB2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C8E3-4CA2-B663-76F5150DEFB2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C8E3-4CA2-B663-76F5150DEFB2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C8E3-4CA2-B663-76F5150DEFB2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C8E3-4CA2-B663-76F5150DEFB2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C-C8E3-4CA2-B663-76F5150DEFB2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D-C8E3-4CA2-B663-76F5150DEFB2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E-C8E3-4CA2-B663-76F5150DEFB2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F-C8E3-4CA2-B663-76F5150DEFB2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0-C8E3-4CA2-B663-76F5150DEFB2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1-C8E3-4CA2-B663-76F5150DEFB2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C8E3-4CA2-B663-76F5150DEFB2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3-C8E3-4CA2-B663-76F5150DEFB2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4-C8E3-4CA2-B663-76F5150DEFB2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C8E3-4CA2-B663-76F5150DEFB2}"/>
                </c:ext>
              </c:extLst>
            </c:dLbl>
            <c:dLbl>
              <c:idx val="1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6-C8E3-4CA2-B663-76F5150DEFB2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C8E3-4CA2-B663-76F5150DEFB2}"/>
                </c:ext>
              </c:extLst>
            </c:dLbl>
            <c:dLbl>
              <c:idx val="2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8-C8E3-4CA2-B663-76F5150DEFB2}"/>
                </c:ext>
              </c:extLst>
            </c:dLbl>
            <c:dLbl>
              <c:idx val="2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C8E3-4CA2-B663-76F5150DEFB2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A-C8E3-4CA2-B663-76F5150DEFB2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B-C8E3-4CA2-B663-76F5150DEFB2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C-C8E3-4CA2-B663-76F5150DEFB2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C8E3-4CA2-B663-76F5150DEFB2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E-C8E3-4CA2-B663-76F5150DEFB2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F-C8E3-4CA2-B663-76F5150DEFB2}"/>
                </c:ext>
              </c:extLst>
            </c:dLbl>
            <c:dLbl>
              <c:idx val="2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C8E3-4CA2-B663-76F5150DEFB2}"/>
                </c:ext>
              </c:extLst>
            </c:dLbl>
            <c:dLbl>
              <c:idx val="3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1-C8E3-4CA2-B663-76F5150DEFB2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2-C8E3-4CA2-B663-76F5150DEFB2}"/>
                </c:ext>
              </c:extLst>
            </c:dLbl>
            <c:dLbl>
              <c:idx val="3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3-C8E3-4CA2-B663-76F5150DEFB2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4-C8E3-4CA2-B663-76F5150DEFB2}"/>
                </c:ext>
              </c:extLst>
            </c:dLbl>
            <c:dLbl>
              <c:idx val="3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5-C8E3-4CA2-B663-76F5150DEFB2}"/>
                </c:ext>
              </c:extLst>
            </c:dLbl>
            <c:dLbl>
              <c:idx val="3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6-C8E3-4CA2-B663-76F5150DEFB2}"/>
                </c:ext>
              </c:extLst>
            </c:dLbl>
            <c:dLbl>
              <c:idx val="3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7-C8E3-4CA2-B663-76F5150DEFB2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8-C8E3-4CA2-B663-76F5150DEFB2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9-C8E3-4CA2-B663-76F5150DEFB2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A-C8E3-4CA2-B663-76F5150DEFB2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'5nod_dati'!$B$45:$B$85</c:f>
              <c:strCache>
                <c:ptCount val="41"/>
                <c:pt idx="0">
                  <c:v>pilsētās dzīvojošie (n=181)</c:v>
                </c:pt>
                <c:pt idx="1">
                  <c:v>pagastos dzīvojošie (n=319)</c:v>
                </c:pt>
                <c:pt idx="3">
                  <c:v>pilsētās dzīvojošie (n=181)</c:v>
                </c:pt>
                <c:pt idx="4">
                  <c:v>pagastos dzīvojošie (n=319)</c:v>
                </c:pt>
                <c:pt idx="6">
                  <c:v>pilsētās dzīvojošie (n=181)</c:v>
                </c:pt>
                <c:pt idx="7">
                  <c:v>pagastos dzīvojošie (n=319)</c:v>
                </c:pt>
                <c:pt idx="9">
                  <c:v>pilsētās dzīvojošie (n=181)</c:v>
                </c:pt>
                <c:pt idx="10">
                  <c:v>pagastos dzīvojošie (n=319)</c:v>
                </c:pt>
                <c:pt idx="12">
                  <c:v>pilsētās dzīvojošie (n=181)</c:v>
                </c:pt>
                <c:pt idx="13">
                  <c:v>pagastos dzīvojošie (n=319)</c:v>
                </c:pt>
                <c:pt idx="15">
                  <c:v>pilsētās dzīvojošie (n=181)</c:v>
                </c:pt>
                <c:pt idx="16">
                  <c:v>pagastos dzīvojošie (n=319)</c:v>
                </c:pt>
                <c:pt idx="18">
                  <c:v>pilsētās dzīvojošie (n=181)</c:v>
                </c:pt>
                <c:pt idx="19">
                  <c:v>pagastos dzīvojošie (n=319)</c:v>
                </c:pt>
                <c:pt idx="21">
                  <c:v>pilsētās dzīvojošie (n=181)</c:v>
                </c:pt>
                <c:pt idx="22">
                  <c:v>pagastos dzīvojošie (n=319)</c:v>
                </c:pt>
                <c:pt idx="24">
                  <c:v>pilsētās dzīvojošie (n=181)</c:v>
                </c:pt>
                <c:pt idx="25">
                  <c:v>pagastos dzīvojošie (n=319)</c:v>
                </c:pt>
                <c:pt idx="27">
                  <c:v>pilsētās dzīvojošie (n=181)</c:v>
                </c:pt>
                <c:pt idx="28">
                  <c:v>pagastos dzīvojošie (n=319)</c:v>
                </c:pt>
                <c:pt idx="30">
                  <c:v>pilsētās dzīvojošie (n=181)</c:v>
                </c:pt>
                <c:pt idx="31">
                  <c:v>pagastos dzīvojošie (n=319)</c:v>
                </c:pt>
                <c:pt idx="33">
                  <c:v>pilsētās dzīvojošie (n=181)</c:v>
                </c:pt>
                <c:pt idx="34">
                  <c:v>pagastos dzīvojošie (n=319)</c:v>
                </c:pt>
                <c:pt idx="36">
                  <c:v>pilsētās dzīvojošie (n=181)</c:v>
                </c:pt>
                <c:pt idx="37">
                  <c:v>pagastos dzīvojošie (n=319)</c:v>
                </c:pt>
                <c:pt idx="39">
                  <c:v>pilsētās dzīvojošie (n=181)</c:v>
                </c:pt>
                <c:pt idx="40">
                  <c:v>pagastos dzīvojošie (n=319)</c:v>
                </c:pt>
              </c:strCache>
            </c:strRef>
          </c:cat>
          <c:val>
            <c:numRef>
              <c:f>'5nod_dati'!$F$45:$F$85</c:f>
              <c:numCache>
                <c:formatCode>0</c:formatCode>
                <c:ptCount val="41"/>
                <c:pt idx="0">
                  <c:v>4</c:v>
                </c:pt>
                <c:pt idx="1">
                  <c:v>3.7</c:v>
                </c:pt>
                <c:pt idx="3">
                  <c:v>2.2999999999999998</c:v>
                </c:pt>
                <c:pt idx="4">
                  <c:v>3.4</c:v>
                </c:pt>
                <c:pt idx="6">
                  <c:v>6.1</c:v>
                </c:pt>
                <c:pt idx="7">
                  <c:v>4.0999999999999996</c:v>
                </c:pt>
                <c:pt idx="9">
                  <c:v>2.5</c:v>
                </c:pt>
                <c:pt idx="10">
                  <c:v>5</c:v>
                </c:pt>
                <c:pt idx="12">
                  <c:v>6</c:v>
                </c:pt>
                <c:pt idx="13">
                  <c:v>4.8</c:v>
                </c:pt>
                <c:pt idx="15">
                  <c:v>9.5</c:v>
                </c:pt>
                <c:pt idx="16">
                  <c:v>8.1999999999999993</c:v>
                </c:pt>
                <c:pt idx="18">
                  <c:v>12.6</c:v>
                </c:pt>
                <c:pt idx="19">
                  <c:v>9</c:v>
                </c:pt>
                <c:pt idx="21">
                  <c:v>0.5</c:v>
                </c:pt>
                <c:pt idx="22">
                  <c:v>2.6</c:v>
                </c:pt>
                <c:pt idx="24">
                  <c:v>7.6</c:v>
                </c:pt>
                <c:pt idx="25">
                  <c:v>8.6</c:v>
                </c:pt>
                <c:pt idx="27">
                  <c:v>7</c:v>
                </c:pt>
                <c:pt idx="28">
                  <c:v>10.3</c:v>
                </c:pt>
                <c:pt idx="30">
                  <c:v>14.9</c:v>
                </c:pt>
                <c:pt idx="31">
                  <c:v>12.9</c:v>
                </c:pt>
                <c:pt idx="33">
                  <c:v>3.7</c:v>
                </c:pt>
                <c:pt idx="34">
                  <c:v>7</c:v>
                </c:pt>
                <c:pt idx="36">
                  <c:v>9.1</c:v>
                </c:pt>
                <c:pt idx="37">
                  <c:v>9.5</c:v>
                </c:pt>
                <c:pt idx="39">
                  <c:v>5.0999999999999996</c:v>
                </c:pt>
                <c:pt idx="40">
                  <c:v>8.1999999999999993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B-C8E3-4CA2-B663-76F5150DEFB2}"/>
            </c:ext>
          </c:extLst>
        </c:ser>
        <c:ser>
          <c:idx val="4"/>
          <c:order val="4"/>
          <c:tx>
            <c:strRef>
              <c:f>'5nod_dati'!$G$44</c:f>
              <c:strCache>
                <c:ptCount val="1"/>
                <c:pt idx="0">
                  <c:v>Ļoti negatīvi</c:v>
                </c:pt>
              </c:strCache>
            </c:strRef>
          </c:tx>
          <c:spPr>
            <a:solidFill>
              <a:srgbClr val="D14529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C-C8E3-4CA2-B663-76F5150DEFB2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D-C8E3-4CA2-B663-76F5150DEFB2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E-C8E3-4CA2-B663-76F5150DEFB2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F-C8E3-4CA2-B663-76F5150DEFB2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0-C8E3-4CA2-B663-76F5150DEFB2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1-C8E3-4CA2-B663-76F5150DEFB2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2-C8E3-4CA2-B663-76F5150DEFB2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3-C8E3-4CA2-B663-76F5150DEFB2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4-C8E3-4CA2-B663-76F5150DEFB2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5-C8E3-4CA2-B663-76F5150DEFB2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6-C8E3-4CA2-B663-76F5150DEFB2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7-C8E3-4CA2-B663-76F5150DEFB2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8-C8E3-4CA2-B663-76F5150DEFB2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9-C8E3-4CA2-B663-76F5150DEFB2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A-C8E3-4CA2-B663-76F5150DEFB2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B-C8E3-4CA2-B663-76F5150DEFB2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C-C8E3-4CA2-B663-76F5150DEFB2}"/>
                </c:ext>
              </c:extLst>
            </c:dLbl>
            <c:dLbl>
              <c:idx val="1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D-C8E3-4CA2-B663-76F5150DEFB2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E-C8E3-4CA2-B663-76F5150DEFB2}"/>
                </c:ext>
              </c:extLst>
            </c:dLbl>
            <c:dLbl>
              <c:idx val="1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F-C8E3-4CA2-B663-76F5150DEFB2}"/>
                </c:ext>
              </c:extLst>
            </c:dLbl>
            <c:dLbl>
              <c:idx val="2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0-C8E3-4CA2-B663-76F5150DEFB2}"/>
                </c:ext>
              </c:extLst>
            </c:dLbl>
            <c:dLbl>
              <c:idx val="2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1-C8E3-4CA2-B663-76F5150DEFB2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2-C8E3-4CA2-B663-76F5150DEFB2}"/>
                </c:ext>
              </c:extLst>
            </c:dLbl>
            <c:dLbl>
              <c:idx val="2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3-C8E3-4CA2-B663-76F5150DEFB2}"/>
                </c:ext>
              </c:extLst>
            </c:dLbl>
            <c:dLbl>
              <c:idx val="2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4-C8E3-4CA2-B663-76F5150DEFB2}"/>
                </c:ext>
              </c:extLst>
            </c:dLbl>
            <c:dLbl>
              <c:idx val="2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5-C8E3-4CA2-B663-76F5150DEFB2}"/>
                </c:ext>
              </c:extLst>
            </c:dLbl>
            <c:dLbl>
              <c:idx val="2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6-C8E3-4CA2-B663-76F5150DEFB2}"/>
                </c:ext>
              </c:extLst>
            </c:dLbl>
            <c:dLbl>
              <c:idx val="2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7-C8E3-4CA2-B663-76F5150DEFB2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8-C8E3-4CA2-B663-76F5150DEFB2}"/>
                </c:ext>
              </c:extLst>
            </c:dLbl>
            <c:dLbl>
              <c:idx val="2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9-C8E3-4CA2-B663-76F5150DEFB2}"/>
                </c:ext>
              </c:extLst>
            </c:dLbl>
            <c:dLbl>
              <c:idx val="3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A-C8E3-4CA2-B663-76F5150DEFB2}"/>
                </c:ext>
              </c:extLst>
            </c:dLbl>
            <c:dLbl>
              <c:idx val="3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B-C8E3-4CA2-B663-76F5150DEFB2}"/>
                </c:ext>
              </c:extLst>
            </c:dLbl>
            <c:dLbl>
              <c:idx val="3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C-C8E3-4CA2-B663-76F5150DEFB2}"/>
                </c:ext>
              </c:extLst>
            </c:dLbl>
            <c:dLbl>
              <c:idx val="3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D-C8E3-4CA2-B663-76F5150DEFB2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E-C8E3-4CA2-B663-76F5150DEFB2}"/>
                </c:ext>
              </c:extLst>
            </c:dLbl>
            <c:dLbl>
              <c:idx val="3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F-C8E3-4CA2-B663-76F5150DEFB2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0-C8E3-4CA2-B663-76F5150DEFB2}"/>
                </c:ext>
              </c:extLst>
            </c:dLbl>
            <c:dLbl>
              <c:idx val="3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1-C8E3-4CA2-B663-76F5150DEFB2}"/>
                </c:ext>
              </c:extLst>
            </c:dLbl>
            <c:dLbl>
              <c:idx val="3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2-C8E3-4CA2-B663-76F5150DEFB2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3-C8E3-4CA2-B663-76F5150DEFB2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'5nod_dati'!$B$45:$B$85</c:f>
              <c:strCache>
                <c:ptCount val="41"/>
                <c:pt idx="0">
                  <c:v>pilsētās dzīvojošie (n=181)</c:v>
                </c:pt>
                <c:pt idx="1">
                  <c:v>pagastos dzīvojošie (n=319)</c:v>
                </c:pt>
                <c:pt idx="3">
                  <c:v>pilsētās dzīvojošie (n=181)</c:v>
                </c:pt>
                <c:pt idx="4">
                  <c:v>pagastos dzīvojošie (n=319)</c:v>
                </c:pt>
                <c:pt idx="6">
                  <c:v>pilsētās dzīvojošie (n=181)</c:v>
                </c:pt>
                <c:pt idx="7">
                  <c:v>pagastos dzīvojošie (n=319)</c:v>
                </c:pt>
                <c:pt idx="9">
                  <c:v>pilsētās dzīvojošie (n=181)</c:v>
                </c:pt>
                <c:pt idx="10">
                  <c:v>pagastos dzīvojošie (n=319)</c:v>
                </c:pt>
                <c:pt idx="12">
                  <c:v>pilsētās dzīvojošie (n=181)</c:v>
                </c:pt>
                <c:pt idx="13">
                  <c:v>pagastos dzīvojošie (n=319)</c:v>
                </c:pt>
                <c:pt idx="15">
                  <c:v>pilsētās dzīvojošie (n=181)</c:v>
                </c:pt>
                <c:pt idx="16">
                  <c:v>pagastos dzīvojošie (n=319)</c:v>
                </c:pt>
                <c:pt idx="18">
                  <c:v>pilsētās dzīvojošie (n=181)</c:v>
                </c:pt>
                <c:pt idx="19">
                  <c:v>pagastos dzīvojošie (n=319)</c:v>
                </c:pt>
                <c:pt idx="21">
                  <c:v>pilsētās dzīvojošie (n=181)</c:v>
                </c:pt>
                <c:pt idx="22">
                  <c:v>pagastos dzīvojošie (n=319)</c:v>
                </c:pt>
                <c:pt idx="24">
                  <c:v>pilsētās dzīvojošie (n=181)</c:v>
                </c:pt>
                <c:pt idx="25">
                  <c:v>pagastos dzīvojošie (n=319)</c:v>
                </c:pt>
                <c:pt idx="27">
                  <c:v>pilsētās dzīvojošie (n=181)</c:v>
                </c:pt>
                <c:pt idx="28">
                  <c:v>pagastos dzīvojošie (n=319)</c:v>
                </c:pt>
                <c:pt idx="30">
                  <c:v>pilsētās dzīvojošie (n=181)</c:v>
                </c:pt>
                <c:pt idx="31">
                  <c:v>pagastos dzīvojošie (n=319)</c:v>
                </c:pt>
                <c:pt idx="33">
                  <c:v>pilsētās dzīvojošie (n=181)</c:v>
                </c:pt>
                <c:pt idx="34">
                  <c:v>pagastos dzīvojošie (n=319)</c:v>
                </c:pt>
                <c:pt idx="36">
                  <c:v>pilsētās dzīvojošie (n=181)</c:v>
                </c:pt>
                <c:pt idx="37">
                  <c:v>pagastos dzīvojošie (n=319)</c:v>
                </c:pt>
                <c:pt idx="39">
                  <c:v>pilsētās dzīvojošie (n=181)</c:v>
                </c:pt>
                <c:pt idx="40">
                  <c:v>pagastos dzīvojošie (n=319)</c:v>
                </c:pt>
              </c:strCache>
            </c:strRef>
          </c:cat>
          <c:val>
            <c:numRef>
              <c:f>'5nod_dati'!$G$45:$G$85</c:f>
              <c:numCache>
                <c:formatCode>0</c:formatCode>
                <c:ptCount val="41"/>
                <c:pt idx="0">
                  <c:v>0.5</c:v>
                </c:pt>
                <c:pt idx="1">
                  <c:v>1.1000000000000001</c:v>
                </c:pt>
                <c:pt idx="3">
                  <c:v>2</c:v>
                </c:pt>
                <c:pt idx="4">
                  <c:v>1</c:v>
                </c:pt>
                <c:pt idx="6">
                  <c:v>1</c:v>
                </c:pt>
                <c:pt idx="7" formatCode="0.0">
                  <c:v>0.3</c:v>
                </c:pt>
                <c:pt idx="9" formatCode="0.0">
                  <c:v>0.4</c:v>
                </c:pt>
                <c:pt idx="10">
                  <c:v>1.3</c:v>
                </c:pt>
                <c:pt idx="12">
                  <c:v>1.4</c:v>
                </c:pt>
                <c:pt idx="13" formatCode="0.0">
                  <c:v>0.3</c:v>
                </c:pt>
                <c:pt idx="15">
                  <c:v>0.5</c:v>
                </c:pt>
                <c:pt idx="16">
                  <c:v>3.3</c:v>
                </c:pt>
                <c:pt idx="18">
                  <c:v>2</c:v>
                </c:pt>
                <c:pt idx="19">
                  <c:v>1.6</c:v>
                </c:pt>
                <c:pt idx="22">
                  <c:v>0.6</c:v>
                </c:pt>
                <c:pt idx="24">
                  <c:v>0.6</c:v>
                </c:pt>
                <c:pt idx="25">
                  <c:v>2.8</c:v>
                </c:pt>
                <c:pt idx="27">
                  <c:v>1.9</c:v>
                </c:pt>
                <c:pt idx="28">
                  <c:v>1.7</c:v>
                </c:pt>
                <c:pt idx="30">
                  <c:v>3.3</c:v>
                </c:pt>
                <c:pt idx="31">
                  <c:v>2.2000000000000002</c:v>
                </c:pt>
                <c:pt idx="33">
                  <c:v>0.6</c:v>
                </c:pt>
                <c:pt idx="34">
                  <c:v>0.5</c:v>
                </c:pt>
                <c:pt idx="36">
                  <c:v>1</c:v>
                </c:pt>
                <c:pt idx="37">
                  <c:v>2.2999999999999998</c:v>
                </c:pt>
                <c:pt idx="39">
                  <c:v>0.5</c:v>
                </c:pt>
                <c:pt idx="40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4-C8E3-4CA2-B663-76F5150DEFB2}"/>
            </c:ext>
          </c:extLst>
        </c:ser>
        <c:ser>
          <c:idx val="5"/>
          <c:order val="5"/>
          <c:tx>
            <c:strRef>
              <c:f>'5nod_dati'!$H$44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'5nod_dati'!$B$45:$B$85</c:f>
              <c:strCache>
                <c:ptCount val="41"/>
                <c:pt idx="0">
                  <c:v>pilsētās dzīvojošie (n=181)</c:v>
                </c:pt>
                <c:pt idx="1">
                  <c:v>pagastos dzīvojošie (n=319)</c:v>
                </c:pt>
                <c:pt idx="3">
                  <c:v>pilsētās dzīvojošie (n=181)</c:v>
                </c:pt>
                <c:pt idx="4">
                  <c:v>pagastos dzīvojošie (n=319)</c:v>
                </c:pt>
                <c:pt idx="6">
                  <c:v>pilsētās dzīvojošie (n=181)</c:v>
                </c:pt>
                <c:pt idx="7">
                  <c:v>pagastos dzīvojošie (n=319)</c:v>
                </c:pt>
                <c:pt idx="9">
                  <c:v>pilsētās dzīvojošie (n=181)</c:v>
                </c:pt>
                <c:pt idx="10">
                  <c:v>pagastos dzīvojošie (n=319)</c:v>
                </c:pt>
                <c:pt idx="12">
                  <c:v>pilsētās dzīvojošie (n=181)</c:v>
                </c:pt>
                <c:pt idx="13">
                  <c:v>pagastos dzīvojošie (n=319)</c:v>
                </c:pt>
                <c:pt idx="15">
                  <c:v>pilsētās dzīvojošie (n=181)</c:v>
                </c:pt>
                <c:pt idx="16">
                  <c:v>pagastos dzīvojošie (n=319)</c:v>
                </c:pt>
                <c:pt idx="18">
                  <c:v>pilsētās dzīvojošie (n=181)</c:v>
                </c:pt>
                <c:pt idx="19">
                  <c:v>pagastos dzīvojošie (n=319)</c:v>
                </c:pt>
                <c:pt idx="21">
                  <c:v>pilsētās dzīvojošie (n=181)</c:v>
                </c:pt>
                <c:pt idx="22">
                  <c:v>pagastos dzīvojošie (n=319)</c:v>
                </c:pt>
                <c:pt idx="24">
                  <c:v>pilsētās dzīvojošie (n=181)</c:v>
                </c:pt>
                <c:pt idx="25">
                  <c:v>pagastos dzīvojošie (n=319)</c:v>
                </c:pt>
                <c:pt idx="27">
                  <c:v>pilsētās dzīvojošie (n=181)</c:v>
                </c:pt>
                <c:pt idx="28">
                  <c:v>pagastos dzīvojošie (n=319)</c:v>
                </c:pt>
                <c:pt idx="30">
                  <c:v>pilsētās dzīvojošie (n=181)</c:v>
                </c:pt>
                <c:pt idx="31">
                  <c:v>pagastos dzīvojošie (n=319)</c:v>
                </c:pt>
                <c:pt idx="33">
                  <c:v>pilsētās dzīvojošie (n=181)</c:v>
                </c:pt>
                <c:pt idx="34">
                  <c:v>pagastos dzīvojošie (n=319)</c:v>
                </c:pt>
                <c:pt idx="36">
                  <c:v>pilsētās dzīvojošie (n=181)</c:v>
                </c:pt>
                <c:pt idx="37">
                  <c:v>pagastos dzīvojošie (n=319)</c:v>
                </c:pt>
                <c:pt idx="39">
                  <c:v>pilsētās dzīvojošie (n=181)</c:v>
                </c:pt>
                <c:pt idx="40">
                  <c:v>pagastos dzīvojošie (n=319)</c:v>
                </c:pt>
              </c:strCache>
            </c:strRef>
          </c:cat>
          <c:val>
            <c:numRef>
              <c:f>'5nod_dati'!$H$45:$H$85</c:f>
              <c:numCache>
                <c:formatCode>0.0</c:formatCode>
                <c:ptCount val="41"/>
                <c:pt idx="0">
                  <c:v>18.7</c:v>
                </c:pt>
                <c:pt idx="1">
                  <c:v>18.399999999999999</c:v>
                </c:pt>
                <c:pt idx="3">
                  <c:v>18.899999999999999</c:v>
                </c:pt>
                <c:pt idx="4">
                  <c:v>18.8</c:v>
                </c:pt>
                <c:pt idx="6">
                  <c:v>16.100000000000001</c:v>
                </c:pt>
                <c:pt idx="7">
                  <c:v>18.799999999999997</c:v>
                </c:pt>
                <c:pt idx="9">
                  <c:v>20.3</c:v>
                </c:pt>
                <c:pt idx="10">
                  <c:v>16.899999999999999</c:v>
                </c:pt>
                <c:pt idx="12">
                  <c:v>15.8</c:v>
                </c:pt>
                <c:pt idx="13">
                  <c:v>18.099999999999998</c:v>
                </c:pt>
                <c:pt idx="15">
                  <c:v>13.2</c:v>
                </c:pt>
                <c:pt idx="16">
                  <c:v>11.7</c:v>
                </c:pt>
                <c:pt idx="18">
                  <c:v>8.6</c:v>
                </c:pt>
                <c:pt idx="19">
                  <c:v>12.599999999999998</c:v>
                </c:pt>
                <c:pt idx="21">
                  <c:v>22.7</c:v>
                </c:pt>
                <c:pt idx="22">
                  <c:v>19.999999999999996</c:v>
                </c:pt>
                <c:pt idx="24">
                  <c:v>14.999999999999998</c:v>
                </c:pt>
                <c:pt idx="25">
                  <c:v>11.799999999999999</c:v>
                </c:pt>
                <c:pt idx="27">
                  <c:v>14.3</c:v>
                </c:pt>
                <c:pt idx="28">
                  <c:v>11.2</c:v>
                </c:pt>
                <c:pt idx="30">
                  <c:v>4.9999999999999982</c:v>
                </c:pt>
                <c:pt idx="31">
                  <c:v>8.1</c:v>
                </c:pt>
                <c:pt idx="33">
                  <c:v>18.899999999999999</c:v>
                </c:pt>
                <c:pt idx="34">
                  <c:v>15.7</c:v>
                </c:pt>
                <c:pt idx="36">
                  <c:v>13.1</c:v>
                </c:pt>
                <c:pt idx="37">
                  <c:v>11.399999999999999</c:v>
                </c:pt>
                <c:pt idx="39">
                  <c:v>17.600000000000001</c:v>
                </c:pt>
                <c:pt idx="40">
                  <c:v>13.899999999999999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5-C8E3-4CA2-B663-76F5150DEFB2}"/>
            </c:ext>
          </c:extLst>
        </c:ser>
        <c:ser>
          <c:idx val="6"/>
          <c:order val="6"/>
          <c:tx>
            <c:strRef>
              <c:f>'5nod_dati'!$I$44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'5nod_dati'!$B$45:$B$85</c:f>
              <c:strCache>
                <c:ptCount val="41"/>
                <c:pt idx="0">
                  <c:v>pilsētās dzīvojošie (n=181)</c:v>
                </c:pt>
                <c:pt idx="1">
                  <c:v>pagastos dzīvojošie (n=319)</c:v>
                </c:pt>
                <c:pt idx="3">
                  <c:v>pilsētās dzīvojošie (n=181)</c:v>
                </c:pt>
                <c:pt idx="4">
                  <c:v>pagastos dzīvojošie (n=319)</c:v>
                </c:pt>
                <c:pt idx="6">
                  <c:v>pilsētās dzīvojošie (n=181)</c:v>
                </c:pt>
                <c:pt idx="7">
                  <c:v>pagastos dzīvojošie (n=319)</c:v>
                </c:pt>
                <c:pt idx="9">
                  <c:v>pilsētās dzīvojošie (n=181)</c:v>
                </c:pt>
                <c:pt idx="10">
                  <c:v>pagastos dzīvojošie (n=319)</c:v>
                </c:pt>
                <c:pt idx="12">
                  <c:v>pilsētās dzīvojošie (n=181)</c:v>
                </c:pt>
                <c:pt idx="13">
                  <c:v>pagastos dzīvojošie (n=319)</c:v>
                </c:pt>
                <c:pt idx="15">
                  <c:v>pilsētās dzīvojošie (n=181)</c:v>
                </c:pt>
                <c:pt idx="16">
                  <c:v>pagastos dzīvojošie (n=319)</c:v>
                </c:pt>
                <c:pt idx="18">
                  <c:v>pilsētās dzīvojošie (n=181)</c:v>
                </c:pt>
                <c:pt idx="19">
                  <c:v>pagastos dzīvojošie (n=319)</c:v>
                </c:pt>
                <c:pt idx="21">
                  <c:v>pilsētās dzīvojošie (n=181)</c:v>
                </c:pt>
                <c:pt idx="22">
                  <c:v>pagastos dzīvojošie (n=319)</c:v>
                </c:pt>
                <c:pt idx="24">
                  <c:v>pilsētās dzīvojošie (n=181)</c:v>
                </c:pt>
                <c:pt idx="25">
                  <c:v>pagastos dzīvojošie (n=319)</c:v>
                </c:pt>
                <c:pt idx="27">
                  <c:v>pilsētās dzīvojošie (n=181)</c:v>
                </c:pt>
                <c:pt idx="28">
                  <c:v>pagastos dzīvojošie (n=319)</c:v>
                </c:pt>
                <c:pt idx="30">
                  <c:v>pilsētās dzīvojošie (n=181)</c:v>
                </c:pt>
                <c:pt idx="31">
                  <c:v>pagastos dzīvojošie (n=319)</c:v>
                </c:pt>
                <c:pt idx="33">
                  <c:v>pilsētās dzīvojošie (n=181)</c:v>
                </c:pt>
                <c:pt idx="34">
                  <c:v>pagastos dzīvojošie (n=319)</c:v>
                </c:pt>
                <c:pt idx="36">
                  <c:v>pilsētās dzīvojošie (n=181)</c:v>
                </c:pt>
                <c:pt idx="37">
                  <c:v>pagastos dzīvojošie (n=319)</c:v>
                </c:pt>
                <c:pt idx="39">
                  <c:v>pilsētās dzīvojošie (n=181)</c:v>
                </c:pt>
                <c:pt idx="40">
                  <c:v>pagastos dzīvojošie (n=319)</c:v>
                </c:pt>
              </c:strCache>
            </c:strRef>
          </c:cat>
          <c:val>
            <c:numRef>
              <c:f>'5nod_dati'!$I$45:$I$85</c:f>
              <c:numCache>
                <c:formatCode>0</c:formatCode>
                <c:ptCount val="41"/>
                <c:pt idx="0">
                  <c:v>1.3</c:v>
                </c:pt>
                <c:pt idx="1">
                  <c:v>0.6</c:v>
                </c:pt>
                <c:pt idx="3">
                  <c:v>0</c:v>
                </c:pt>
                <c:pt idx="4">
                  <c:v>3.7</c:v>
                </c:pt>
                <c:pt idx="6">
                  <c:v>1</c:v>
                </c:pt>
                <c:pt idx="7">
                  <c:v>2.1</c:v>
                </c:pt>
                <c:pt idx="9">
                  <c:v>0.9</c:v>
                </c:pt>
                <c:pt idx="10">
                  <c:v>7</c:v>
                </c:pt>
                <c:pt idx="12">
                  <c:v>5</c:v>
                </c:pt>
                <c:pt idx="13">
                  <c:v>10.6</c:v>
                </c:pt>
                <c:pt idx="15" formatCode="0.0">
                  <c:v>0.4</c:v>
                </c:pt>
                <c:pt idx="16">
                  <c:v>5.3</c:v>
                </c:pt>
                <c:pt idx="18">
                  <c:v>1.9</c:v>
                </c:pt>
                <c:pt idx="19">
                  <c:v>5.7</c:v>
                </c:pt>
                <c:pt idx="21">
                  <c:v>10.1</c:v>
                </c:pt>
                <c:pt idx="22">
                  <c:v>16.100000000000001</c:v>
                </c:pt>
                <c:pt idx="24">
                  <c:v>4</c:v>
                </c:pt>
                <c:pt idx="25">
                  <c:v>8.9</c:v>
                </c:pt>
                <c:pt idx="27">
                  <c:v>2.9</c:v>
                </c:pt>
                <c:pt idx="28">
                  <c:v>10.8</c:v>
                </c:pt>
                <c:pt idx="30">
                  <c:v>3.4</c:v>
                </c:pt>
                <c:pt idx="31">
                  <c:v>5.2</c:v>
                </c:pt>
                <c:pt idx="33">
                  <c:v>14.4</c:v>
                </c:pt>
                <c:pt idx="34">
                  <c:v>19.3</c:v>
                </c:pt>
                <c:pt idx="36">
                  <c:v>8.1999999999999993</c:v>
                </c:pt>
                <c:pt idx="37">
                  <c:v>15.8</c:v>
                </c:pt>
                <c:pt idx="39">
                  <c:v>10.5</c:v>
                </c:pt>
                <c:pt idx="40">
                  <c:v>20.9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6-C8E3-4CA2-B663-76F5150DEF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9087752"/>
        <c:axId val="1"/>
      </c:barChart>
      <c:catAx>
        <c:axId val="62908775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900"/>
                  <a:t>%</a:t>
                </a:r>
              </a:p>
            </c:rich>
          </c:tx>
          <c:layout>
            <c:manualLayout>
              <c:xMode val="edge"/>
              <c:yMode val="edge"/>
              <c:x val="1.4101962872326268E-2"/>
              <c:y val="1.1171279394604876E-2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99.7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45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629087752"/>
        <c:crosses val="max"/>
        <c:crossBetween val="between"/>
        <c:majorUnit val="56"/>
        <c:minorUnit val="4"/>
      </c:valAx>
      <c:spPr>
        <a:noFill/>
        <a:ln w="25400">
          <a:noFill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29346712675219888"/>
          <c:y val="9.3855014249559689E-3"/>
          <c:w val="0.70245490445033776"/>
          <c:h val="2.7116771309426607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9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900"/>
              <a:t>Indekss*</a:t>
            </a:r>
          </a:p>
        </c:rich>
      </c:tx>
      <c:layout>
        <c:manualLayout>
          <c:xMode val="edge"/>
          <c:yMode val="edge"/>
          <c:x val="0.34025094692157548"/>
          <c:y val="1.0509156013341315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34091476823221872"/>
          <c:y val="4.786861123701195E-2"/>
          <c:w val="0.30979968215743531"/>
          <c:h val="0.9390366170603798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'5nod_dati'!$L$44</c:f>
              <c:strCache>
                <c:ptCount val="1"/>
                <c:pt idx="0">
                  <c:v>Indekss</c:v>
                </c:pt>
              </c:strCache>
            </c:strRef>
          </c:tx>
          <c:spPr>
            <a:pattFill prst="dkUpDiag">
              <a:fgClr>
                <a:schemeClr val="accent5">
                  <a:lumMod val="75000"/>
                </a:schemeClr>
              </a:fgClr>
              <a:bgClr>
                <a:schemeClr val="bg1"/>
              </a:bgClr>
            </a:pattFill>
            <a:ln w="3175">
              <a:solidFill>
                <a:schemeClr val="accent5">
                  <a:lumMod val="75000"/>
                </a:schemeClr>
              </a:solidFill>
              <a:prstDash val="solid"/>
            </a:ln>
          </c:spPr>
          <c:invertIfNegative val="1"/>
          <c:dPt>
            <c:idx val="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0-4AA1-453E-9A62-BB2CED98E7BC}"/>
              </c:ext>
            </c:extLst>
          </c:dPt>
          <c:dPt>
            <c:idx val="3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1-4AA1-453E-9A62-BB2CED98E7BC}"/>
              </c:ext>
            </c:extLst>
          </c:dPt>
          <c:dPt>
            <c:idx val="4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2-4AA1-453E-9A62-BB2CED98E7BC}"/>
              </c:ext>
            </c:extLst>
          </c:dPt>
          <c:dPt>
            <c:idx val="5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3-4AA1-453E-9A62-BB2CED98E7BC}"/>
              </c:ext>
            </c:extLst>
          </c:dPt>
          <c:dPt>
            <c:idx val="6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4-4AA1-453E-9A62-BB2CED98E7BC}"/>
              </c:ext>
            </c:extLst>
          </c:dPt>
          <c:dPt>
            <c:idx val="7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5-4AA1-453E-9A62-BB2CED98E7BC}"/>
              </c:ext>
            </c:extLst>
          </c:dPt>
          <c:dPt>
            <c:idx val="8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6-4AA1-453E-9A62-BB2CED98E7BC}"/>
              </c:ext>
            </c:extLst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4AA1-453E-9A62-BB2CED98E7BC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4AA1-453E-9A62-BB2CED98E7BC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4AA1-453E-9A62-BB2CED98E7BC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4AA1-453E-9A62-BB2CED98E7BC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4AA1-453E-9A62-BB2CED98E7BC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4AA1-453E-9A62-BB2CED98E7BC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4AA1-453E-9A62-BB2CED98E7BC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4AA1-453E-9A62-BB2CED98E7BC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4AA1-453E-9A62-BB2CED98E7BC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'5nod_dati'!$L$45:$L$85</c:f>
              <c:numCache>
                <c:formatCode>0.0</c:formatCode>
                <c:ptCount val="41"/>
                <c:pt idx="0">
                  <c:v>67.55</c:v>
                </c:pt>
                <c:pt idx="1">
                  <c:v>64.999999999999986</c:v>
                </c:pt>
                <c:pt idx="3">
                  <c:v>68.149999999999991</c:v>
                </c:pt>
                <c:pt idx="4">
                  <c:v>63.05</c:v>
                </c:pt>
                <c:pt idx="6">
                  <c:v>58.250000000000007</c:v>
                </c:pt>
                <c:pt idx="7">
                  <c:v>58.1</c:v>
                </c:pt>
                <c:pt idx="9">
                  <c:v>79.599999999999994</c:v>
                </c:pt>
                <c:pt idx="10">
                  <c:v>63.399999999999991</c:v>
                </c:pt>
                <c:pt idx="12">
                  <c:v>56.7</c:v>
                </c:pt>
                <c:pt idx="13">
                  <c:v>53</c:v>
                </c:pt>
                <c:pt idx="15">
                  <c:v>56.35</c:v>
                </c:pt>
                <c:pt idx="16">
                  <c:v>47.4</c:v>
                </c:pt>
                <c:pt idx="18">
                  <c:v>51.400000000000006</c:v>
                </c:pt>
                <c:pt idx="19">
                  <c:v>52.25</c:v>
                </c:pt>
                <c:pt idx="21">
                  <c:v>69.95</c:v>
                </c:pt>
                <c:pt idx="22">
                  <c:v>55.699999999999996</c:v>
                </c:pt>
                <c:pt idx="24">
                  <c:v>57.949999999999996</c:v>
                </c:pt>
                <c:pt idx="25">
                  <c:v>46.85</c:v>
                </c:pt>
                <c:pt idx="27">
                  <c:v>57.85</c:v>
                </c:pt>
                <c:pt idx="28">
                  <c:v>44.15</c:v>
                </c:pt>
                <c:pt idx="30">
                  <c:v>41.05</c:v>
                </c:pt>
                <c:pt idx="31">
                  <c:v>42.000000000000007</c:v>
                </c:pt>
                <c:pt idx="33">
                  <c:v>58.75</c:v>
                </c:pt>
                <c:pt idx="34">
                  <c:v>45.05</c:v>
                </c:pt>
                <c:pt idx="36">
                  <c:v>54.150000000000006</c:v>
                </c:pt>
                <c:pt idx="37">
                  <c:v>43.55</c:v>
                </c:pt>
                <c:pt idx="39">
                  <c:v>58.150000000000006</c:v>
                </c:pt>
                <c:pt idx="40">
                  <c:v>40.5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AA1-453E-9A62-BB2CED98E7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9089912"/>
        <c:axId val="1"/>
      </c:barChart>
      <c:catAx>
        <c:axId val="629089912"/>
        <c:scaling>
          <c:orientation val="maxMin"/>
        </c:scaling>
        <c:delete val="0"/>
        <c:axPos val="l"/>
        <c:majorTickMark val="out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00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629089912"/>
        <c:crosses val="max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48370680708180708"/>
          <c:y val="5.5152309554120114E-2"/>
          <c:w val="0.51629319291819287"/>
          <c:h val="0.901092429314599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'5nod_dati'!$C$89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'5nod_dati'!$B$90:$B$133</c:f>
              <c:strCache>
                <c:ptCount val="44"/>
                <c:pt idx="0">
                  <c:v>pilsētās dzīvojošie (n=181)</c:v>
                </c:pt>
                <c:pt idx="1">
                  <c:v>pagastos dzīvojošie (n=319)</c:v>
                </c:pt>
                <c:pt idx="3">
                  <c:v>pilsētās dzīvojošie (n=181)</c:v>
                </c:pt>
                <c:pt idx="4">
                  <c:v>pagastos dzīvojošie (n=319)</c:v>
                </c:pt>
                <c:pt idx="6">
                  <c:v>pilsētās dzīvojošie (n=181)</c:v>
                </c:pt>
                <c:pt idx="7">
                  <c:v>pagastos dzīvojošie (n=319)</c:v>
                </c:pt>
                <c:pt idx="9">
                  <c:v>pilsētās dzīvojošie (n=181)</c:v>
                </c:pt>
                <c:pt idx="10">
                  <c:v>pagastos dzīvojošie (n=319)</c:v>
                </c:pt>
                <c:pt idx="12">
                  <c:v>pilsētās dzīvojošie (n=181)</c:v>
                </c:pt>
                <c:pt idx="13">
                  <c:v>pagastos dzīvojošie (n=319)</c:v>
                </c:pt>
                <c:pt idx="15">
                  <c:v>pilsētās dzīvojošie (n=181)</c:v>
                </c:pt>
                <c:pt idx="16">
                  <c:v>pagastos dzīvojošie (n=319)</c:v>
                </c:pt>
                <c:pt idx="18">
                  <c:v>pilsētās dzīvojošie (n=181)</c:v>
                </c:pt>
                <c:pt idx="19">
                  <c:v>pagastos dzīvojošie (n=319)</c:v>
                </c:pt>
                <c:pt idx="21">
                  <c:v>pilsētās dzīvojošie (n=181)</c:v>
                </c:pt>
                <c:pt idx="22">
                  <c:v>pagastos dzīvojošie (n=319)</c:v>
                </c:pt>
                <c:pt idx="24">
                  <c:v>pilsētās dzīvojošie (n=181)</c:v>
                </c:pt>
                <c:pt idx="25">
                  <c:v>pagastos dzīvojošie (n=319)</c:v>
                </c:pt>
                <c:pt idx="27">
                  <c:v>pilsētās dzīvojošie (n=181)</c:v>
                </c:pt>
                <c:pt idx="28">
                  <c:v>pagastos dzīvojošie (n=319)</c:v>
                </c:pt>
                <c:pt idx="30">
                  <c:v>pilsētās dzīvojošie (n=181)</c:v>
                </c:pt>
                <c:pt idx="31">
                  <c:v>pagastos dzīvojošie (n=319)</c:v>
                </c:pt>
                <c:pt idx="33">
                  <c:v>pilsētās dzīvojošie (n=181)</c:v>
                </c:pt>
                <c:pt idx="34">
                  <c:v>pagastos dzīvojošie (n=319)</c:v>
                </c:pt>
                <c:pt idx="36">
                  <c:v>pilsētās dzīvojošie (n=181)</c:v>
                </c:pt>
                <c:pt idx="37">
                  <c:v>pagastos dzīvojošie (n=319)</c:v>
                </c:pt>
                <c:pt idx="39">
                  <c:v>pilsētās dzīvojošie (n=181)</c:v>
                </c:pt>
                <c:pt idx="40">
                  <c:v>pagastos dzīvojošie (n=319)</c:v>
                </c:pt>
                <c:pt idx="42">
                  <c:v>pilsētās dzīvojošie (n=181)</c:v>
                </c:pt>
                <c:pt idx="43">
                  <c:v>pagastos dzīvojošie (n=319)</c:v>
                </c:pt>
              </c:strCache>
            </c:strRef>
          </c:cat>
          <c:val>
            <c:numRef>
              <c:f>'5nod_dati'!$C$90:$C$133</c:f>
              <c:numCache>
                <c:formatCode>0.0</c:formatCode>
                <c:ptCount val="44"/>
                <c:pt idx="0">
                  <c:v>20.600000000000009</c:v>
                </c:pt>
                <c:pt idx="1">
                  <c:v>20.299999999999997</c:v>
                </c:pt>
                <c:pt idx="3">
                  <c:v>17.700000000000003</c:v>
                </c:pt>
                <c:pt idx="4">
                  <c:v>26.700000000000003</c:v>
                </c:pt>
                <c:pt idx="6">
                  <c:v>20.700000000000003</c:v>
                </c:pt>
                <c:pt idx="7">
                  <c:v>28.9</c:v>
                </c:pt>
                <c:pt idx="9">
                  <c:v>24.900000000000006</c:v>
                </c:pt>
                <c:pt idx="10">
                  <c:v>27.70000000000001</c:v>
                </c:pt>
                <c:pt idx="12">
                  <c:v>3.7000000000000028</c:v>
                </c:pt>
                <c:pt idx="13">
                  <c:v>41.599999999999994</c:v>
                </c:pt>
                <c:pt idx="15">
                  <c:v>26.700000000000003</c:v>
                </c:pt>
                <c:pt idx="16">
                  <c:v>31.20000000000001</c:v>
                </c:pt>
                <c:pt idx="18">
                  <c:v>33.5</c:v>
                </c:pt>
                <c:pt idx="19">
                  <c:v>30.70000000000001</c:v>
                </c:pt>
                <c:pt idx="21">
                  <c:v>27.1</c:v>
                </c:pt>
                <c:pt idx="22">
                  <c:v>35.699999999999996</c:v>
                </c:pt>
                <c:pt idx="24">
                  <c:v>27.600000000000009</c:v>
                </c:pt>
                <c:pt idx="25">
                  <c:v>39.1</c:v>
                </c:pt>
                <c:pt idx="27">
                  <c:v>33.6</c:v>
                </c:pt>
                <c:pt idx="28">
                  <c:v>36.6</c:v>
                </c:pt>
                <c:pt idx="30">
                  <c:v>32.899999999999991</c:v>
                </c:pt>
                <c:pt idx="31">
                  <c:v>43.500000000000007</c:v>
                </c:pt>
                <c:pt idx="33">
                  <c:v>56.20000000000001</c:v>
                </c:pt>
                <c:pt idx="34">
                  <c:v>53.7</c:v>
                </c:pt>
                <c:pt idx="36">
                  <c:v>33.6</c:v>
                </c:pt>
                <c:pt idx="37">
                  <c:v>68.2</c:v>
                </c:pt>
                <c:pt idx="39">
                  <c:v>42.2</c:v>
                </c:pt>
                <c:pt idx="40">
                  <c:v>66.5</c:v>
                </c:pt>
                <c:pt idx="42">
                  <c:v>71.900000000000006</c:v>
                </c:pt>
                <c:pt idx="43">
                  <c:v>61.7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D6-4F61-AAE3-F1A5FEC2F851}"/>
            </c:ext>
          </c:extLst>
        </c:ser>
        <c:ser>
          <c:idx val="1"/>
          <c:order val="1"/>
          <c:tx>
            <c:strRef>
              <c:f>'5nod_dati'!$D$89</c:f>
              <c:strCache>
                <c:ptCount val="1"/>
                <c:pt idx="0">
                  <c:v>Ļoti pozitīvi</c:v>
                </c:pt>
              </c:strCache>
            </c:strRef>
          </c:tx>
          <c:spPr>
            <a:solidFill>
              <a:srgbClr val="7E7B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EDD6-4F61-AAE3-F1A5FEC2F851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EDD6-4F61-AAE3-F1A5FEC2F851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EDD6-4F61-AAE3-F1A5FEC2F851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EDD6-4F61-AAE3-F1A5FEC2F851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EDD6-4F61-AAE3-F1A5FEC2F851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EDD6-4F61-AAE3-F1A5FEC2F851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EDD6-4F61-AAE3-F1A5FEC2F851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EDD6-4F61-AAE3-F1A5FEC2F851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EDD6-4F61-AAE3-F1A5FEC2F851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EDD6-4F61-AAE3-F1A5FEC2F851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EDD6-4F61-AAE3-F1A5FEC2F851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EDD6-4F61-AAE3-F1A5FEC2F851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EDD6-4F61-AAE3-F1A5FEC2F851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EDD6-4F61-AAE3-F1A5FEC2F851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EDD6-4F61-AAE3-F1A5FEC2F851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EDD6-4F61-AAE3-F1A5FEC2F851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EDD6-4F61-AAE3-F1A5FEC2F851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EDD6-4F61-AAE3-F1A5FEC2F851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EDD6-4F61-AAE3-F1A5FEC2F851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EDD6-4F61-AAE3-F1A5FEC2F851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EDD6-4F61-AAE3-F1A5FEC2F851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EDD6-4F61-AAE3-F1A5FEC2F851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EDD6-4F61-AAE3-F1A5FEC2F851}"/>
                </c:ext>
              </c:extLst>
            </c:dLbl>
            <c:dLbl>
              <c:idx val="42"/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EDD6-4F61-AAE3-F1A5FEC2F851}"/>
                </c:ext>
              </c:extLst>
            </c:dLbl>
            <c:dLbl>
              <c:idx val="43"/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EDD6-4F61-AAE3-F1A5FEC2F851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'5nod_dati'!$B$90:$B$133</c:f>
              <c:strCache>
                <c:ptCount val="44"/>
                <c:pt idx="0">
                  <c:v>pilsētās dzīvojošie (n=181)</c:v>
                </c:pt>
                <c:pt idx="1">
                  <c:v>pagastos dzīvojošie (n=319)</c:v>
                </c:pt>
                <c:pt idx="3">
                  <c:v>pilsētās dzīvojošie (n=181)</c:v>
                </c:pt>
                <c:pt idx="4">
                  <c:v>pagastos dzīvojošie (n=319)</c:v>
                </c:pt>
                <c:pt idx="6">
                  <c:v>pilsētās dzīvojošie (n=181)</c:v>
                </c:pt>
                <c:pt idx="7">
                  <c:v>pagastos dzīvojošie (n=319)</c:v>
                </c:pt>
                <c:pt idx="9">
                  <c:v>pilsētās dzīvojošie (n=181)</c:v>
                </c:pt>
                <c:pt idx="10">
                  <c:v>pagastos dzīvojošie (n=319)</c:v>
                </c:pt>
                <c:pt idx="12">
                  <c:v>pilsētās dzīvojošie (n=181)</c:v>
                </c:pt>
                <c:pt idx="13">
                  <c:v>pagastos dzīvojošie (n=319)</c:v>
                </c:pt>
                <c:pt idx="15">
                  <c:v>pilsētās dzīvojošie (n=181)</c:v>
                </c:pt>
                <c:pt idx="16">
                  <c:v>pagastos dzīvojošie (n=319)</c:v>
                </c:pt>
                <c:pt idx="18">
                  <c:v>pilsētās dzīvojošie (n=181)</c:v>
                </c:pt>
                <c:pt idx="19">
                  <c:v>pagastos dzīvojošie (n=319)</c:v>
                </c:pt>
                <c:pt idx="21">
                  <c:v>pilsētās dzīvojošie (n=181)</c:v>
                </c:pt>
                <c:pt idx="22">
                  <c:v>pagastos dzīvojošie (n=319)</c:v>
                </c:pt>
                <c:pt idx="24">
                  <c:v>pilsētās dzīvojošie (n=181)</c:v>
                </c:pt>
                <c:pt idx="25">
                  <c:v>pagastos dzīvojošie (n=319)</c:v>
                </c:pt>
                <c:pt idx="27">
                  <c:v>pilsētās dzīvojošie (n=181)</c:v>
                </c:pt>
                <c:pt idx="28">
                  <c:v>pagastos dzīvojošie (n=319)</c:v>
                </c:pt>
                <c:pt idx="30">
                  <c:v>pilsētās dzīvojošie (n=181)</c:v>
                </c:pt>
                <c:pt idx="31">
                  <c:v>pagastos dzīvojošie (n=319)</c:v>
                </c:pt>
                <c:pt idx="33">
                  <c:v>pilsētās dzīvojošie (n=181)</c:v>
                </c:pt>
                <c:pt idx="34">
                  <c:v>pagastos dzīvojošie (n=319)</c:v>
                </c:pt>
                <c:pt idx="36">
                  <c:v>pilsētās dzīvojošie (n=181)</c:v>
                </c:pt>
                <c:pt idx="37">
                  <c:v>pagastos dzīvojošie (n=319)</c:v>
                </c:pt>
                <c:pt idx="39">
                  <c:v>pilsētās dzīvojošie (n=181)</c:v>
                </c:pt>
                <c:pt idx="40">
                  <c:v>pagastos dzīvojošie (n=319)</c:v>
                </c:pt>
                <c:pt idx="42">
                  <c:v>pilsētās dzīvojošie (n=181)</c:v>
                </c:pt>
                <c:pt idx="43">
                  <c:v>pagastos dzīvojošie (n=319)</c:v>
                </c:pt>
              </c:strCache>
            </c:strRef>
          </c:cat>
          <c:val>
            <c:numRef>
              <c:f>'5nod_dati'!$D$90:$D$133</c:f>
              <c:numCache>
                <c:formatCode>0</c:formatCode>
                <c:ptCount val="44"/>
                <c:pt idx="0">
                  <c:v>22.9</c:v>
                </c:pt>
                <c:pt idx="1">
                  <c:v>21.2</c:v>
                </c:pt>
                <c:pt idx="3">
                  <c:v>30.2</c:v>
                </c:pt>
                <c:pt idx="4">
                  <c:v>25.3</c:v>
                </c:pt>
                <c:pt idx="6">
                  <c:v>27.3</c:v>
                </c:pt>
                <c:pt idx="7">
                  <c:v>13.9</c:v>
                </c:pt>
                <c:pt idx="9">
                  <c:v>11.8</c:v>
                </c:pt>
                <c:pt idx="10">
                  <c:v>10.1</c:v>
                </c:pt>
                <c:pt idx="12">
                  <c:v>48.7</c:v>
                </c:pt>
                <c:pt idx="13">
                  <c:v>20.100000000000001</c:v>
                </c:pt>
                <c:pt idx="15">
                  <c:v>21</c:v>
                </c:pt>
                <c:pt idx="16">
                  <c:v>19.399999999999999</c:v>
                </c:pt>
                <c:pt idx="18">
                  <c:v>8.9</c:v>
                </c:pt>
                <c:pt idx="19">
                  <c:v>10.6</c:v>
                </c:pt>
                <c:pt idx="21">
                  <c:v>25.2</c:v>
                </c:pt>
                <c:pt idx="22">
                  <c:v>19.100000000000001</c:v>
                </c:pt>
                <c:pt idx="24">
                  <c:v>15.3</c:v>
                </c:pt>
                <c:pt idx="25">
                  <c:v>11</c:v>
                </c:pt>
                <c:pt idx="27">
                  <c:v>8.6999999999999993</c:v>
                </c:pt>
                <c:pt idx="28">
                  <c:v>12</c:v>
                </c:pt>
                <c:pt idx="30">
                  <c:v>16.600000000000001</c:v>
                </c:pt>
                <c:pt idx="31">
                  <c:v>12.6</c:v>
                </c:pt>
                <c:pt idx="33">
                  <c:v>5.6</c:v>
                </c:pt>
                <c:pt idx="34">
                  <c:v>7</c:v>
                </c:pt>
                <c:pt idx="36">
                  <c:v>26.2</c:v>
                </c:pt>
                <c:pt idx="37">
                  <c:v>8.6999999999999993</c:v>
                </c:pt>
                <c:pt idx="39">
                  <c:v>18.2</c:v>
                </c:pt>
                <c:pt idx="40">
                  <c:v>7.3</c:v>
                </c:pt>
                <c:pt idx="42">
                  <c:v>3.3</c:v>
                </c:pt>
                <c:pt idx="43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EDD6-4F61-AAE3-F1A5FEC2F851}"/>
            </c:ext>
          </c:extLst>
        </c:ser>
        <c:ser>
          <c:idx val="2"/>
          <c:order val="2"/>
          <c:tx>
            <c:strRef>
              <c:f>'5nod_dati'!$E$89</c:f>
              <c:strCache>
                <c:ptCount val="1"/>
                <c:pt idx="0">
                  <c:v>Drīzāk pozitīvi</c:v>
                </c:pt>
              </c:strCache>
            </c:strRef>
          </c:tx>
          <c:spPr>
            <a:solidFill>
              <a:srgbClr val="D7D2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EDD6-4F61-AAE3-F1A5FEC2F851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EDD6-4F61-AAE3-F1A5FEC2F851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EDD6-4F61-AAE3-F1A5FEC2F851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EDD6-4F61-AAE3-F1A5FEC2F851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EDD6-4F61-AAE3-F1A5FEC2F851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EDD6-4F61-AAE3-F1A5FEC2F851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EDD6-4F61-AAE3-F1A5FEC2F851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2-EDD6-4F61-AAE3-F1A5FEC2F851}"/>
                </c:ext>
              </c:extLst>
            </c:dLbl>
            <c:dLbl>
              <c:idx val="3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EDD6-4F61-AAE3-F1A5FEC2F851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'5nod_dati'!$B$90:$B$133</c:f>
              <c:strCache>
                <c:ptCount val="44"/>
                <c:pt idx="0">
                  <c:v>pilsētās dzīvojošie (n=181)</c:v>
                </c:pt>
                <c:pt idx="1">
                  <c:v>pagastos dzīvojošie (n=319)</c:v>
                </c:pt>
                <c:pt idx="3">
                  <c:v>pilsētās dzīvojošie (n=181)</c:v>
                </c:pt>
                <c:pt idx="4">
                  <c:v>pagastos dzīvojošie (n=319)</c:v>
                </c:pt>
                <c:pt idx="6">
                  <c:v>pilsētās dzīvojošie (n=181)</c:v>
                </c:pt>
                <c:pt idx="7">
                  <c:v>pagastos dzīvojošie (n=319)</c:v>
                </c:pt>
                <c:pt idx="9">
                  <c:v>pilsētās dzīvojošie (n=181)</c:v>
                </c:pt>
                <c:pt idx="10">
                  <c:v>pagastos dzīvojošie (n=319)</c:v>
                </c:pt>
                <c:pt idx="12">
                  <c:v>pilsētās dzīvojošie (n=181)</c:v>
                </c:pt>
                <c:pt idx="13">
                  <c:v>pagastos dzīvojošie (n=319)</c:v>
                </c:pt>
                <c:pt idx="15">
                  <c:v>pilsētās dzīvojošie (n=181)</c:v>
                </c:pt>
                <c:pt idx="16">
                  <c:v>pagastos dzīvojošie (n=319)</c:v>
                </c:pt>
                <c:pt idx="18">
                  <c:v>pilsētās dzīvojošie (n=181)</c:v>
                </c:pt>
                <c:pt idx="19">
                  <c:v>pagastos dzīvojošie (n=319)</c:v>
                </c:pt>
                <c:pt idx="21">
                  <c:v>pilsētās dzīvojošie (n=181)</c:v>
                </c:pt>
                <c:pt idx="22">
                  <c:v>pagastos dzīvojošie (n=319)</c:v>
                </c:pt>
                <c:pt idx="24">
                  <c:v>pilsētās dzīvojošie (n=181)</c:v>
                </c:pt>
                <c:pt idx="25">
                  <c:v>pagastos dzīvojošie (n=319)</c:v>
                </c:pt>
                <c:pt idx="27">
                  <c:v>pilsētās dzīvojošie (n=181)</c:v>
                </c:pt>
                <c:pt idx="28">
                  <c:v>pagastos dzīvojošie (n=319)</c:v>
                </c:pt>
                <c:pt idx="30">
                  <c:v>pilsētās dzīvojošie (n=181)</c:v>
                </c:pt>
                <c:pt idx="31">
                  <c:v>pagastos dzīvojošie (n=319)</c:v>
                </c:pt>
                <c:pt idx="33">
                  <c:v>pilsētās dzīvojošie (n=181)</c:v>
                </c:pt>
                <c:pt idx="34">
                  <c:v>pagastos dzīvojošie (n=319)</c:v>
                </c:pt>
                <c:pt idx="36">
                  <c:v>pilsētās dzīvojošie (n=181)</c:v>
                </c:pt>
                <c:pt idx="37">
                  <c:v>pagastos dzīvojošie (n=319)</c:v>
                </c:pt>
                <c:pt idx="39">
                  <c:v>pilsētās dzīvojošie (n=181)</c:v>
                </c:pt>
                <c:pt idx="40">
                  <c:v>pagastos dzīvojošie (n=319)</c:v>
                </c:pt>
                <c:pt idx="42">
                  <c:v>pilsētās dzīvojošie (n=181)</c:v>
                </c:pt>
                <c:pt idx="43">
                  <c:v>pagastos dzīvojošie (n=319)</c:v>
                </c:pt>
              </c:strCache>
            </c:strRef>
          </c:cat>
          <c:val>
            <c:numRef>
              <c:f>'5nod_dati'!$E$90:$E$133</c:f>
              <c:numCache>
                <c:formatCode>0</c:formatCode>
                <c:ptCount val="44"/>
                <c:pt idx="0">
                  <c:v>49.7</c:v>
                </c:pt>
                <c:pt idx="1">
                  <c:v>51.7</c:v>
                </c:pt>
                <c:pt idx="3">
                  <c:v>45.3</c:v>
                </c:pt>
                <c:pt idx="4">
                  <c:v>41.2</c:v>
                </c:pt>
                <c:pt idx="6">
                  <c:v>45.2</c:v>
                </c:pt>
                <c:pt idx="7">
                  <c:v>50.4</c:v>
                </c:pt>
                <c:pt idx="9">
                  <c:v>56.5</c:v>
                </c:pt>
                <c:pt idx="10">
                  <c:v>55.4</c:v>
                </c:pt>
                <c:pt idx="12">
                  <c:v>40.799999999999997</c:v>
                </c:pt>
                <c:pt idx="13">
                  <c:v>31.5</c:v>
                </c:pt>
                <c:pt idx="15">
                  <c:v>45.5</c:v>
                </c:pt>
                <c:pt idx="16">
                  <c:v>42.6</c:v>
                </c:pt>
                <c:pt idx="18">
                  <c:v>50.8</c:v>
                </c:pt>
                <c:pt idx="19">
                  <c:v>51.9</c:v>
                </c:pt>
                <c:pt idx="21">
                  <c:v>40.9</c:v>
                </c:pt>
                <c:pt idx="22">
                  <c:v>38.4</c:v>
                </c:pt>
                <c:pt idx="24">
                  <c:v>50.3</c:v>
                </c:pt>
                <c:pt idx="25">
                  <c:v>43.1</c:v>
                </c:pt>
                <c:pt idx="27">
                  <c:v>50.9</c:v>
                </c:pt>
                <c:pt idx="28">
                  <c:v>44.6</c:v>
                </c:pt>
                <c:pt idx="30">
                  <c:v>43.7</c:v>
                </c:pt>
                <c:pt idx="31">
                  <c:v>37.1</c:v>
                </c:pt>
                <c:pt idx="33">
                  <c:v>31.4</c:v>
                </c:pt>
                <c:pt idx="34">
                  <c:v>32.5</c:v>
                </c:pt>
                <c:pt idx="36">
                  <c:v>33.4</c:v>
                </c:pt>
                <c:pt idx="37">
                  <c:v>16.3</c:v>
                </c:pt>
                <c:pt idx="39">
                  <c:v>32.799999999999997</c:v>
                </c:pt>
                <c:pt idx="40">
                  <c:v>19.399999999999999</c:v>
                </c:pt>
                <c:pt idx="42">
                  <c:v>18</c:v>
                </c:pt>
                <c:pt idx="43">
                  <c:v>27.7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4-EDD6-4F61-AAE3-F1A5FEC2F851}"/>
            </c:ext>
          </c:extLst>
        </c:ser>
        <c:ser>
          <c:idx val="3"/>
          <c:order val="3"/>
          <c:tx>
            <c:strRef>
              <c:f>'5nod_dati'!$F$89</c:f>
              <c:strCache>
                <c:ptCount val="1"/>
                <c:pt idx="0">
                  <c:v>Drīzāk negatīvi</c:v>
                </c:pt>
              </c:strCache>
            </c:strRef>
          </c:tx>
          <c:spPr>
            <a:solidFill>
              <a:srgbClr val="E17A65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EDD6-4F61-AAE3-F1A5FEC2F851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EDD6-4F61-AAE3-F1A5FEC2F851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EDD6-4F61-AAE3-F1A5FEC2F851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EDD6-4F61-AAE3-F1A5FEC2F851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EDD6-4F61-AAE3-F1A5FEC2F851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EDD6-4F61-AAE3-F1A5FEC2F851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EDD6-4F61-AAE3-F1A5FEC2F851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C-EDD6-4F61-AAE3-F1A5FEC2F851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D-EDD6-4F61-AAE3-F1A5FEC2F851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E-EDD6-4F61-AAE3-F1A5FEC2F851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F-EDD6-4F61-AAE3-F1A5FEC2F851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0-EDD6-4F61-AAE3-F1A5FEC2F851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1-EDD6-4F61-AAE3-F1A5FEC2F851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EDD6-4F61-AAE3-F1A5FEC2F851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3-EDD6-4F61-AAE3-F1A5FEC2F851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4-EDD6-4F61-AAE3-F1A5FEC2F851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EDD6-4F61-AAE3-F1A5FEC2F851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6-EDD6-4F61-AAE3-F1A5FEC2F851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EDD6-4F61-AAE3-F1A5FEC2F851}"/>
                </c:ext>
              </c:extLst>
            </c:dLbl>
            <c:dLbl>
              <c:idx val="1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8-EDD6-4F61-AAE3-F1A5FEC2F851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EDD6-4F61-AAE3-F1A5FEC2F851}"/>
                </c:ext>
              </c:extLst>
            </c:dLbl>
            <c:dLbl>
              <c:idx val="2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A-EDD6-4F61-AAE3-F1A5FEC2F851}"/>
                </c:ext>
              </c:extLst>
            </c:dLbl>
            <c:dLbl>
              <c:idx val="2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B-EDD6-4F61-AAE3-F1A5FEC2F851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C-EDD6-4F61-AAE3-F1A5FEC2F851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EDD6-4F61-AAE3-F1A5FEC2F851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E-EDD6-4F61-AAE3-F1A5FEC2F851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F-EDD6-4F61-AAE3-F1A5FEC2F851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EDD6-4F61-AAE3-F1A5FEC2F851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1-EDD6-4F61-AAE3-F1A5FEC2F851}"/>
                </c:ext>
              </c:extLst>
            </c:dLbl>
            <c:dLbl>
              <c:idx val="2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2-EDD6-4F61-AAE3-F1A5FEC2F851}"/>
                </c:ext>
              </c:extLst>
            </c:dLbl>
            <c:dLbl>
              <c:idx val="3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3-EDD6-4F61-AAE3-F1A5FEC2F851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4-EDD6-4F61-AAE3-F1A5FEC2F851}"/>
                </c:ext>
              </c:extLst>
            </c:dLbl>
            <c:dLbl>
              <c:idx val="3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5-EDD6-4F61-AAE3-F1A5FEC2F851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6-EDD6-4F61-AAE3-F1A5FEC2F851}"/>
                </c:ext>
              </c:extLst>
            </c:dLbl>
            <c:dLbl>
              <c:idx val="3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7-EDD6-4F61-AAE3-F1A5FEC2F851}"/>
                </c:ext>
              </c:extLst>
            </c:dLbl>
            <c:dLbl>
              <c:idx val="3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8-EDD6-4F61-AAE3-F1A5FEC2F851}"/>
                </c:ext>
              </c:extLst>
            </c:dLbl>
            <c:dLbl>
              <c:idx val="3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9-EDD6-4F61-AAE3-F1A5FEC2F851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A-EDD6-4F61-AAE3-F1A5FEC2F851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B-EDD6-4F61-AAE3-F1A5FEC2F851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C-EDD6-4F61-AAE3-F1A5FEC2F851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'5nod_dati'!$B$90:$B$133</c:f>
              <c:strCache>
                <c:ptCount val="44"/>
                <c:pt idx="0">
                  <c:v>pilsētās dzīvojošie (n=181)</c:v>
                </c:pt>
                <c:pt idx="1">
                  <c:v>pagastos dzīvojošie (n=319)</c:v>
                </c:pt>
                <c:pt idx="3">
                  <c:v>pilsētās dzīvojošie (n=181)</c:v>
                </c:pt>
                <c:pt idx="4">
                  <c:v>pagastos dzīvojošie (n=319)</c:v>
                </c:pt>
                <c:pt idx="6">
                  <c:v>pilsētās dzīvojošie (n=181)</c:v>
                </c:pt>
                <c:pt idx="7">
                  <c:v>pagastos dzīvojošie (n=319)</c:v>
                </c:pt>
                <c:pt idx="9">
                  <c:v>pilsētās dzīvojošie (n=181)</c:v>
                </c:pt>
                <c:pt idx="10">
                  <c:v>pagastos dzīvojošie (n=319)</c:v>
                </c:pt>
                <c:pt idx="12">
                  <c:v>pilsētās dzīvojošie (n=181)</c:v>
                </c:pt>
                <c:pt idx="13">
                  <c:v>pagastos dzīvojošie (n=319)</c:v>
                </c:pt>
                <c:pt idx="15">
                  <c:v>pilsētās dzīvojošie (n=181)</c:v>
                </c:pt>
                <c:pt idx="16">
                  <c:v>pagastos dzīvojošie (n=319)</c:v>
                </c:pt>
                <c:pt idx="18">
                  <c:v>pilsētās dzīvojošie (n=181)</c:v>
                </c:pt>
                <c:pt idx="19">
                  <c:v>pagastos dzīvojošie (n=319)</c:v>
                </c:pt>
                <c:pt idx="21">
                  <c:v>pilsētās dzīvojošie (n=181)</c:v>
                </c:pt>
                <c:pt idx="22">
                  <c:v>pagastos dzīvojošie (n=319)</c:v>
                </c:pt>
                <c:pt idx="24">
                  <c:v>pilsētās dzīvojošie (n=181)</c:v>
                </c:pt>
                <c:pt idx="25">
                  <c:v>pagastos dzīvojošie (n=319)</c:v>
                </c:pt>
                <c:pt idx="27">
                  <c:v>pilsētās dzīvojošie (n=181)</c:v>
                </c:pt>
                <c:pt idx="28">
                  <c:v>pagastos dzīvojošie (n=319)</c:v>
                </c:pt>
                <c:pt idx="30">
                  <c:v>pilsētās dzīvojošie (n=181)</c:v>
                </c:pt>
                <c:pt idx="31">
                  <c:v>pagastos dzīvojošie (n=319)</c:v>
                </c:pt>
                <c:pt idx="33">
                  <c:v>pilsētās dzīvojošie (n=181)</c:v>
                </c:pt>
                <c:pt idx="34">
                  <c:v>pagastos dzīvojošie (n=319)</c:v>
                </c:pt>
                <c:pt idx="36">
                  <c:v>pilsētās dzīvojošie (n=181)</c:v>
                </c:pt>
                <c:pt idx="37">
                  <c:v>pagastos dzīvojošie (n=319)</c:v>
                </c:pt>
                <c:pt idx="39">
                  <c:v>pilsētās dzīvojošie (n=181)</c:v>
                </c:pt>
                <c:pt idx="40">
                  <c:v>pagastos dzīvojošie (n=319)</c:v>
                </c:pt>
                <c:pt idx="42">
                  <c:v>pilsētās dzīvojošie (n=181)</c:v>
                </c:pt>
                <c:pt idx="43">
                  <c:v>pagastos dzīvojošie (n=319)</c:v>
                </c:pt>
              </c:strCache>
            </c:strRef>
          </c:cat>
          <c:val>
            <c:numRef>
              <c:f>'5nod_dati'!$F$90:$F$133</c:f>
              <c:numCache>
                <c:formatCode>0</c:formatCode>
                <c:ptCount val="44"/>
                <c:pt idx="0">
                  <c:v>10.5</c:v>
                </c:pt>
                <c:pt idx="1">
                  <c:v>7.8</c:v>
                </c:pt>
                <c:pt idx="3">
                  <c:v>10.7</c:v>
                </c:pt>
                <c:pt idx="4">
                  <c:v>9</c:v>
                </c:pt>
                <c:pt idx="6">
                  <c:v>11.7</c:v>
                </c:pt>
                <c:pt idx="7">
                  <c:v>15.8</c:v>
                </c:pt>
                <c:pt idx="9">
                  <c:v>23.3</c:v>
                </c:pt>
                <c:pt idx="10">
                  <c:v>24</c:v>
                </c:pt>
                <c:pt idx="12">
                  <c:v>4.3</c:v>
                </c:pt>
                <c:pt idx="13">
                  <c:v>6</c:v>
                </c:pt>
                <c:pt idx="15">
                  <c:v>7.2</c:v>
                </c:pt>
                <c:pt idx="16">
                  <c:v>14.6</c:v>
                </c:pt>
                <c:pt idx="18">
                  <c:v>35.299999999999997</c:v>
                </c:pt>
                <c:pt idx="19">
                  <c:v>29.8</c:v>
                </c:pt>
                <c:pt idx="21">
                  <c:v>5.2</c:v>
                </c:pt>
                <c:pt idx="22">
                  <c:v>9.8000000000000007</c:v>
                </c:pt>
                <c:pt idx="24">
                  <c:v>12.9</c:v>
                </c:pt>
                <c:pt idx="25">
                  <c:v>14.3</c:v>
                </c:pt>
                <c:pt idx="27">
                  <c:v>6.2</c:v>
                </c:pt>
                <c:pt idx="28">
                  <c:v>9.8000000000000007</c:v>
                </c:pt>
                <c:pt idx="30">
                  <c:v>4.9000000000000004</c:v>
                </c:pt>
                <c:pt idx="31">
                  <c:v>6.3</c:v>
                </c:pt>
                <c:pt idx="33">
                  <c:v>43.7</c:v>
                </c:pt>
                <c:pt idx="34">
                  <c:v>34.700000000000003</c:v>
                </c:pt>
                <c:pt idx="36">
                  <c:v>6.6</c:v>
                </c:pt>
                <c:pt idx="37">
                  <c:v>4.5</c:v>
                </c:pt>
                <c:pt idx="39">
                  <c:v>12</c:v>
                </c:pt>
                <c:pt idx="40">
                  <c:v>6.5</c:v>
                </c:pt>
                <c:pt idx="42">
                  <c:v>38.200000000000003</c:v>
                </c:pt>
                <c:pt idx="43">
                  <c:v>35.1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D-EDD6-4F61-AAE3-F1A5FEC2F851}"/>
            </c:ext>
          </c:extLst>
        </c:ser>
        <c:ser>
          <c:idx val="4"/>
          <c:order val="4"/>
          <c:tx>
            <c:strRef>
              <c:f>'5nod_dati'!$G$89</c:f>
              <c:strCache>
                <c:ptCount val="1"/>
                <c:pt idx="0">
                  <c:v>Ļoti negatīvi</c:v>
                </c:pt>
              </c:strCache>
            </c:strRef>
          </c:tx>
          <c:spPr>
            <a:solidFill>
              <a:srgbClr val="D14529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E-EDD6-4F61-AAE3-F1A5FEC2F851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F-EDD6-4F61-AAE3-F1A5FEC2F851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0-EDD6-4F61-AAE3-F1A5FEC2F851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1-EDD6-4F61-AAE3-F1A5FEC2F851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2-EDD6-4F61-AAE3-F1A5FEC2F851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3-EDD6-4F61-AAE3-F1A5FEC2F851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4-EDD6-4F61-AAE3-F1A5FEC2F851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5-EDD6-4F61-AAE3-F1A5FEC2F851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6-EDD6-4F61-AAE3-F1A5FEC2F851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7-EDD6-4F61-AAE3-F1A5FEC2F851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8-EDD6-4F61-AAE3-F1A5FEC2F851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9-EDD6-4F61-AAE3-F1A5FEC2F851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A-EDD6-4F61-AAE3-F1A5FEC2F851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B-EDD6-4F61-AAE3-F1A5FEC2F851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C-EDD6-4F61-AAE3-F1A5FEC2F851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D-EDD6-4F61-AAE3-F1A5FEC2F851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E-EDD6-4F61-AAE3-F1A5FEC2F851}"/>
                </c:ext>
              </c:extLst>
            </c:dLbl>
            <c:dLbl>
              <c:idx val="1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F-EDD6-4F61-AAE3-F1A5FEC2F851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0-EDD6-4F61-AAE3-F1A5FEC2F851}"/>
                </c:ext>
              </c:extLst>
            </c:dLbl>
            <c:dLbl>
              <c:idx val="1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1-EDD6-4F61-AAE3-F1A5FEC2F851}"/>
                </c:ext>
              </c:extLst>
            </c:dLbl>
            <c:dLbl>
              <c:idx val="2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2-EDD6-4F61-AAE3-F1A5FEC2F851}"/>
                </c:ext>
              </c:extLst>
            </c:dLbl>
            <c:dLbl>
              <c:idx val="2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3-EDD6-4F61-AAE3-F1A5FEC2F851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4-EDD6-4F61-AAE3-F1A5FEC2F851}"/>
                </c:ext>
              </c:extLst>
            </c:dLbl>
            <c:dLbl>
              <c:idx val="2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5-EDD6-4F61-AAE3-F1A5FEC2F851}"/>
                </c:ext>
              </c:extLst>
            </c:dLbl>
            <c:dLbl>
              <c:idx val="2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6-EDD6-4F61-AAE3-F1A5FEC2F851}"/>
                </c:ext>
              </c:extLst>
            </c:dLbl>
            <c:dLbl>
              <c:idx val="2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7-EDD6-4F61-AAE3-F1A5FEC2F851}"/>
                </c:ext>
              </c:extLst>
            </c:dLbl>
            <c:dLbl>
              <c:idx val="2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8-EDD6-4F61-AAE3-F1A5FEC2F851}"/>
                </c:ext>
              </c:extLst>
            </c:dLbl>
            <c:dLbl>
              <c:idx val="2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9-EDD6-4F61-AAE3-F1A5FEC2F851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A-EDD6-4F61-AAE3-F1A5FEC2F851}"/>
                </c:ext>
              </c:extLst>
            </c:dLbl>
            <c:dLbl>
              <c:idx val="2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B-EDD6-4F61-AAE3-F1A5FEC2F851}"/>
                </c:ext>
              </c:extLst>
            </c:dLbl>
            <c:dLbl>
              <c:idx val="3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C-EDD6-4F61-AAE3-F1A5FEC2F851}"/>
                </c:ext>
              </c:extLst>
            </c:dLbl>
            <c:dLbl>
              <c:idx val="3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D-EDD6-4F61-AAE3-F1A5FEC2F851}"/>
                </c:ext>
              </c:extLst>
            </c:dLbl>
            <c:dLbl>
              <c:idx val="3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E-EDD6-4F61-AAE3-F1A5FEC2F851}"/>
                </c:ext>
              </c:extLst>
            </c:dLbl>
            <c:dLbl>
              <c:idx val="3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F-EDD6-4F61-AAE3-F1A5FEC2F851}"/>
                </c:ext>
              </c:extLst>
            </c:dLbl>
            <c:dLbl>
              <c:idx val="34"/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70-EDD6-4F61-AAE3-F1A5FEC2F851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1-EDD6-4F61-AAE3-F1A5FEC2F851}"/>
                </c:ext>
              </c:extLst>
            </c:dLbl>
            <c:dLbl>
              <c:idx val="3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2-EDD6-4F61-AAE3-F1A5FEC2F851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3-EDD6-4F61-AAE3-F1A5FEC2F851}"/>
                </c:ext>
              </c:extLst>
            </c:dLbl>
            <c:dLbl>
              <c:idx val="3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4-EDD6-4F61-AAE3-F1A5FEC2F851}"/>
                </c:ext>
              </c:extLst>
            </c:dLbl>
            <c:dLbl>
              <c:idx val="3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5-EDD6-4F61-AAE3-F1A5FEC2F851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6-EDD6-4F61-AAE3-F1A5FEC2F851}"/>
                </c:ext>
              </c:extLst>
            </c:dLbl>
            <c:dLbl>
              <c:idx val="42"/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77-EDD6-4F61-AAE3-F1A5FEC2F851}"/>
                </c:ext>
              </c:extLst>
            </c:dLbl>
            <c:dLbl>
              <c:idx val="43"/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78-EDD6-4F61-AAE3-F1A5FEC2F851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'5nod_dati'!$B$90:$B$133</c:f>
              <c:strCache>
                <c:ptCount val="44"/>
                <c:pt idx="0">
                  <c:v>pilsētās dzīvojošie (n=181)</c:v>
                </c:pt>
                <c:pt idx="1">
                  <c:v>pagastos dzīvojošie (n=319)</c:v>
                </c:pt>
                <c:pt idx="3">
                  <c:v>pilsētās dzīvojošie (n=181)</c:v>
                </c:pt>
                <c:pt idx="4">
                  <c:v>pagastos dzīvojošie (n=319)</c:v>
                </c:pt>
                <c:pt idx="6">
                  <c:v>pilsētās dzīvojošie (n=181)</c:v>
                </c:pt>
                <c:pt idx="7">
                  <c:v>pagastos dzīvojošie (n=319)</c:v>
                </c:pt>
                <c:pt idx="9">
                  <c:v>pilsētās dzīvojošie (n=181)</c:v>
                </c:pt>
                <c:pt idx="10">
                  <c:v>pagastos dzīvojošie (n=319)</c:v>
                </c:pt>
                <c:pt idx="12">
                  <c:v>pilsētās dzīvojošie (n=181)</c:v>
                </c:pt>
                <c:pt idx="13">
                  <c:v>pagastos dzīvojošie (n=319)</c:v>
                </c:pt>
                <c:pt idx="15">
                  <c:v>pilsētās dzīvojošie (n=181)</c:v>
                </c:pt>
                <c:pt idx="16">
                  <c:v>pagastos dzīvojošie (n=319)</c:v>
                </c:pt>
                <c:pt idx="18">
                  <c:v>pilsētās dzīvojošie (n=181)</c:v>
                </c:pt>
                <c:pt idx="19">
                  <c:v>pagastos dzīvojošie (n=319)</c:v>
                </c:pt>
                <c:pt idx="21">
                  <c:v>pilsētās dzīvojošie (n=181)</c:v>
                </c:pt>
                <c:pt idx="22">
                  <c:v>pagastos dzīvojošie (n=319)</c:v>
                </c:pt>
                <c:pt idx="24">
                  <c:v>pilsētās dzīvojošie (n=181)</c:v>
                </c:pt>
                <c:pt idx="25">
                  <c:v>pagastos dzīvojošie (n=319)</c:v>
                </c:pt>
                <c:pt idx="27">
                  <c:v>pilsētās dzīvojošie (n=181)</c:v>
                </c:pt>
                <c:pt idx="28">
                  <c:v>pagastos dzīvojošie (n=319)</c:v>
                </c:pt>
                <c:pt idx="30">
                  <c:v>pilsētās dzīvojošie (n=181)</c:v>
                </c:pt>
                <c:pt idx="31">
                  <c:v>pagastos dzīvojošie (n=319)</c:v>
                </c:pt>
                <c:pt idx="33">
                  <c:v>pilsētās dzīvojošie (n=181)</c:v>
                </c:pt>
                <c:pt idx="34">
                  <c:v>pagastos dzīvojošie (n=319)</c:v>
                </c:pt>
                <c:pt idx="36">
                  <c:v>pilsētās dzīvojošie (n=181)</c:v>
                </c:pt>
                <c:pt idx="37">
                  <c:v>pagastos dzīvojošie (n=319)</c:v>
                </c:pt>
                <c:pt idx="39">
                  <c:v>pilsētās dzīvojošie (n=181)</c:v>
                </c:pt>
                <c:pt idx="40">
                  <c:v>pagastos dzīvojošie (n=319)</c:v>
                </c:pt>
                <c:pt idx="42">
                  <c:v>pilsētās dzīvojošie (n=181)</c:v>
                </c:pt>
                <c:pt idx="43">
                  <c:v>pagastos dzīvojošie (n=319)</c:v>
                </c:pt>
              </c:strCache>
            </c:strRef>
          </c:cat>
          <c:val>
            <c:numRef>
              <c:f>'5nod_dati'!$G$90:$G$133</c:f>
              <c:numCache>
                <c:formatCode>0</c:formatCode>
                <c:ptCount val="44"/>
                <c:pt idx="0">
                  <c:v>1.9</c:v>
                </c:pt>
                <c:pt idx="1">
                  <c:v>1.6</c:v>
                </c:pt>
                <c:pt idx="3">
                  <c:v>1.4</c:v>
                </c:pt>
                <c:pt idx="4">
                  <c:v>2.9</c:v>
                </c:pt>
                <c:pt idx="6">
                  <c:v>1.9</c:v>
                </c:pt>
                <c:pt idx="7">
                  <c:v>3.9</c:v>
                </c:pt>
                <c:pt idx="9">
                  <c:v>7.4</c:v>
                </c:pt>
                <c:pt idx="10">
                  <c:v>5.9</c:v>
                </c:pt>
                <c:pt idx="12">
                  <c:v>1.6</c:v>
                </c:pt>
                <c:pt idx="13">
                  <c:v>1.4</c:v>
                </c:pt>
                <c:pt idx="15">
                  <c:v>2.5</c:v>
                </c:pt>
                <c:pt idx="16">
                  <c:v>3.5</c:v>
                </c:pt>
                <c:pt idx="18">
                  <c:v>4.5999999999999996</c:v>
                </c:pt>
                <c:pt idx="19">
                  <c:v>6.5</c:v>
                </c:pt>
                <c:pt idx="21">
                  <c:v>1.8</c:v>
                </c:pt>
                <c:pt idx="22">
                  <c:v>2.9</c:v>
                </c:pt>
                <c:pt idx="24">
                  <c:v>2.5</c:v>
                </c:pt>
                <c:pt idx="25">
                  <c:v>3.8</c:v>
                </c:pt>
                <c:pt idx="27">
                  <c:v>2.6</c:v>
                </c:pt>
                <c:pt idx="28">
                  <c:v>1.3</c:v>
                </c:pt>
                <c:pt idx="30">
                  <c:v>1.3</c:v>
                </c:pt>
                <c:pt idx="31">
                  <c:v>1.5</c:v>
                </c:pt>
                <c:pt idx="33">
                  <c:v>7.9</c:v>
                </c:pt>
                <c:pt idx="34">
                  <c:v>14.3</c:v>
                </c:pt>
                <c:pt idx="36">
                  <c:v>3.2</c:v>
                </c:pt>
                <c:pt idx="37" formatCode="0.0">
                  <c:v>0.3</c:v>
                </c:pt>
                <c:pt idx="39">
                  <c:v>3.1</c:v>
                </c:pt>
                <c:pt idx="40">
                  <c:v>1.8</c:v>
                </c:pt>
                <c:pt idx="42">
                  <c:v>26.3</c:v>
                </c:pt>
                <c:pt idx="43">
                  <c:v>15.3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9-EDD6-4F61-AAE3-F1A5FEC2F851}"/>
            </c:ext>
          </c:extLst>
        </c:ser>
        <c:ser>
          <c:idx val="5"/>
          <c:order val="5"/>
          <c:tx>
            <c:strRef>
              <c:f>'5nod_dati'!$H$89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'5nod_dati'!$B$90:$B$133</c:f>
              <c:strCache>
                <c:ptCount val="44"/>
                <c:pt idx="0">
                  <c:v>pilsētās dzīvojošie (n=181)</c:v>
                </c:pt>
                <c:pt idx="1">
                  <c:v>pagastos dzīvojošie (n=319)</c:v>
                </c:pt>
                <c:pt idx="3">
                  <c:v>pilsētās dzīvojošie (n=181)</c:v>
                </c:pt>
                <c:pt idx="4">
                  <c:v>pagastos dzīvojošie (n=319)</c:v>
                </c:pt>
                <c:pt idx="6">
                  <c:v>pilsētās dzīvojošie (n=181)</c:v>
                </c:pt>
                <c:pt idx="7">
                  <c:v>pagastos dzīvojošie (n=319)</c:v>
                </c:pt>
                <c:pt idx="9">
                  <c:v>pilsētās dzīvojošie (n=181)</c:v>
                </c:pt>
                <c:pt idx="10">
                  <c:v>pagastos dzīvojošie (n=319)</c:v>
                </c:pt>
                <c:pt idx="12">
                  <c:v>pilsētās dzīvojošie (n=181)</c:v>
                </c:pt>
                <c:pt idx="13">
                  <c:v>pagastos dzīvojošie (n=319)</c:v>
                </c:pt>
                <c:pt idx="15">
                  <c:v>pilsētās dzīvojošie (n=181)</c:v>
                </c:pt>
                <c:pt idx="16">
                  <c:v>pagastos dzīvojošie (n=319)</c:v>
                </c:pt>
                <c:pt idx="18">
                  <c:v>pilsētās dzīvojošie (n=181)</c:v>
                </c:pt>
                <c:pt idx="19">
                  <c:v>pagastos dzīvojošie (n=319)</c:v>
                </c:pt>
                <c:pt idx="21">
                  <c:v>pilsētās dzīvojošie (n=181)</c:v>
                </c:pt>
                <c:pt idx="22">
                  <c:v>pagastos dzīvojošie (n=319)</c:v>
                </c:pt>
                <c:pt idx="24">
                  <c:v>pilsētās dzīvojošie (n=181)</c:v>
                </c:pt>
                <c:pt idx="25">
                  <c:v>pagastos dzīvojošie (n=319)</c:v>
                </c:pt>
                <c:pt idx="27">
                  <c:v>pilsētās dzīvojošie (n=181)</c:v>
                </c:pt>
                <c:pt idx="28">
                  <c:v>pagastos dzīvojošie (n=319)</c:v>
                </c:pt>
                <c:pt idx="30">
                  <c:v>pilsētās dzīvojošie (n=181)</c:v>
                </c:pt>
                <c:pt idx="31">
                  <c:v>pagastos dzīvojošie (n=319)</c:v>
                </c:pt>
                <c:pt idx="33">
                  <c:v>pilsētās dzīvojošie (n=181)</c:v>
                </c:pt>
                <c:pt idx="34">
                  <c:v>pagastos dzīvojošie (n=319)</c:v>
                </c:pt>
                <c:pt idx="36">
                  <c:v>pilsētās dzīvojošie (n=181)</c:v>
                </c:pt>
                <c:pt idx="37">
                  <c:v>pagastos dzīvojošie (n=319)</c:v>
                </c:pt>
                <c:pt idx="39">
                  <c:v>pilsētās dzīvojošie (n=181)</c:v>
                </c:pt>
                <c:pt idx="40">
                  <c:v>pagastos dzīvojošie (n=319)</c:v>
                </c:pt>
                <c:pt idx="42">
                  <c:v>pilsētās dzīvojošie (n=181)</c:v>
                </c:pt>
                <c:pt idx="43">
                  <c:v>pagastos dzīvojošie (n=319)</c:v>
                </c:pt>
              </c:strCache>
            </c:strRef>
          </c:cat>
          <c:val>
            <c:numRef>
              <c:f>'5nod_dati'!$H$90:$H$133</c:f>
              <c:numCache>
                <c:formatCode>0.0</c:formatCode>
                <c:ptCount val="44"/>
                <c:pt idx="0">
                  <c:v>57.599999999999994</c:v>
                </c:pt>
                <c:pt idx="1">
                  <c:v>60.600000000000009</c:v>
                </c:pt>
                <c:pt idx="3">
                  <c:v>57.899999999999991</c:v>
                </c:pt>
                <c:pt idx="4">
                  <c:v>58.099999999999994</c:v>
                </c:pt>
                <c:pt idx="6">
                  <c:v>56.399999999999991</c:v>
                </c:pt>
                <c:pt idx="7">
                  <c:v>50.3</c:v>
                </c:pt>
                <c:pt idx="9">
                  <c:v>39.299999999999997</c:v>
                </c:pt>
                <c:pt idx="10">
                  <c:v>40.099999999999994</c:v>
                </c:pt>
                <c:pt idx="12">
                  <c:v>64.100000000000009</c:v>
                </c:pt>
                <c:pt idx="13">
                  <c:v>62.599999999999994</c:v>
                </c:pt>
                <c:pt idx="15">
                  <c:v>60.3</c:v>
                </c:pt>
                <c:pt idx="16">
                  <c:v>51.9</c:v>
                </c:pt>
                <c:pt idx="18">
                  <c:v>30.100000000000009</c:v>
                </c:pt>
                <c:pt idx="19">
                  <c:v>33.700000000000003</c:v>
                </c:pt>
                <c:pt idx="21">
                  <c:v>63</c:v>
                </c:pt>
                <c:pt idx="22">
                  <c:v>57.3</c:v>
                </c:pt>
                <c:pt idx="24">
                  <c:v>54.6</c:v>
                </c:pt>
                <c:pt idx="25">
                  <c:v>51.900000000000006</c:v>
                </c:pt>
                <c:pt idx="27">
                  <c:v>61.2</c:v>
                </c:pt>
                <c:pt idx="28">
                  <c:v>58.900000000000006</c:v>
                </c:pt>
                <c:pt idx="30">
                  <c:v>63.800000000000004</c:v>
                </c:pt>
                <c:pt idx="31">
                  <c:v>62.2</c:v>
                </c:pt>
                <c:pt idx="33">
                  <c:v>18.399999999999999</c:v>
                </c:pt>
                <c:pt idx="34">
                  <c:v>21</c:v>
                </c:pt>
                <c:pt idx="36">
                  <c:v>60.199999999999996</c:v>
                </c:pt>
                <c:pt idx="37">
                  <c:v>65.2</c:v>
                </c:pt>
                <c:pt idx="39">
                  <c:v>54.900000000000006</c:v>
                </c:pt>
                <c:pt idx="40">
                  <c:v>61.7</c:v>
                </c:pt>
                <c:pt idx="42">
                  <c:v>5.5</c:v>
                </c:pt>
                <c:pt idx="43">
                  <c:v>19.600000000000001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A-EDD6-4F61-AAE3-F1A5FEC2F851}"/>
            </c:ext>
          </c:extLst>
        </c:ser>
        <c:ser>
          <c:idx val="6"/>
          <c:order val="6"/>
          <c:tx>
            <c:strRef>
              <c:f>'5nod_dati'!$I$89</c:f>
              <c:strCache>
                <c:ptCount val="1"/>
                <c:pt idx="0">
                  <c:v>Neattiecas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'5nod_dati'!$B$90:$B$133</c:f>
              <c:strCache>
                <c:ptCount val="44"/>
                <c:pt idx="0">
                  <c:v>pilsētās dzīvojošie (n=181)</c:v>
                </c:pt>
                <c:pt idx="1">
                  <c:v>pagastos dzīvojošie (n=319)</c:v>
                </c:pt>
                <c:pt idx="3">
                  <c:v>pilsētās dzīvojošie (n=181)</c:v>
                </c:pt>
                <c:pt idx="4">
                  <c:v>pagastos dzīvojošie (n=319)</c:v>
                </c:pt>
                <c:pt idx="6">
                  <c:v>pilsētās dzīvojošie (n=181)</c:v>
                </c:pt>
                <c:pt idx="7">
                  <c:v>pagastos dzīvojošie (n=319)</c:v>
                </c:pt>
                <c:pt idx="9">
                  <c:v>pilsētās dzīvojošie (n=181)</c:v>
                </c:pt>
                <c:pt idx="10">
                  <c:v>pagastos dzīvojošie (n=319)</c:v>
                </c:pt>
                <c:pt idx="12">
                  <c:v>pilsētās dzīvojošie (n=181)</c:v>
                </c:pt>
                <c:pt idx="13">
                  <c:v>pagastos dzīvojošie (n=319)</c:v>
                </c:pt>
                <c:pt idx="15">
                  <c:v>pilsētās dzīvojošie (n=181)</c:v>
                </c:pt>
                <c:pt idx="16">
                  <c:v>pagastos dzīvojošie (n=319)</c:v>
                </c:pt>
                <c:pt idx="18">
                  <c:v>pilsētās dzīvojošie (n=181)</c:v>
                </c:pt>
                <c:pt idx="19">
                  <c:v>pagastos dzīvojošie (n=319)</c:v>
                </c:pt>
                <c:pt idx="21">
                  <c:v>pilsētās dzīvojošie (n=181)</c:v>
                </c:pt>
                <c:pt idx="22">
                  <c:v>pagastos dzīvojošie (n=319)</c:v>
                </c:pt>
                <c:pt idx="24">
                  <c:v>pilsētās dzīvojošie (n=181)</c:v>
                </c:pt>
                <c:pt idx="25">
                  <c:v>pagastos dzīvojošie (n=319)</c:v>
                </c:pt>
                <c:pt idx="27">
                  <c:v>pilsētās dzīvojošie (n=181)</c:v>
                </c:pt>
                <c:pt idx="28">
                  <c:v>pagastos dzīvojošie (n=319)</c:v>
                </c:pt>
                <c:pt idx="30">
                  <c:v>pilsētās dzīvojošie (n=181)</c:v>
                </c:pt>
                <c:pt idx="31">
                  <c:v>pagastos dzīvojošie (n=319)</c:v>
                </c:pt>
                <c:pt idx="33">
                  <c:v>pilsētās dzīvojošie (n=181)</c:v>
                </c:pt>
                <c:pt idx="34">
                  <c:v>pagastos dzīvojošie (n=319)</c:v>
                </c:pt>
                <c:pt idx="36">
                  <c:v>pilsētās dzīvojošie (n=181)</c:v>
                </c:pt>
                <c:pt idx="37">
                  <c:v>pagastos dzīvojošie (n=319)</c:v>
                </c:pt>
                <c:pt idx="39">
                  <c:v>pilsētās dzīvojošie (n=181)</c:v>
                </c:pt>
                <c:pt idx="40">
                  <c:v>pagastos dzīvojošie (n=319)</c:v>
                </c:pt>
                <c:pt idx="42">
                  <c:v>pilsētās dzīvojošie (n=181)</c:v>
                </c:pt>
                <c:pt idx="43">
                  <c:v>pagastos dzīvojošie (n=319)</c:v>
                </c:pt>
              </c:strCache>
            </c:strRef>
          </c:cat>
          <c:val>
            <c:numRef>
              <c:f>'5nod_dati'!$I$90:$I$133</c:f>
              <c:numCache>
                <c:formatCode>General</c:formatCode>
                <c:ptCount val="44"/>
                <c:pt idx="12" formatCode="0">
                  <c:v>4.7</c:v>
                </c:pt>
                <c:pt idx="13" formatCode="0">
                  <c:v>37.5</c:v>
                </c:pt>
                <c:pt idx="36" formatCode="0">
                  <c:v>27.5</c:v>
                </c:pt>
                <c:pt idx="37" formatCode="0">
                  <c:v>66.099999999999994</c:v>
                </c:pt>
                <c:pt idx="39" formatCode="0">
                  <c:v>30.7</c:v>
                </c:pt>
                <c:pt idx="40" formatCode="0">
                  <c:v>59.8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B-EDD6-4F61-AAE3-F1A5FEC2F851}"/>
            </c:ext>
          </c:extLst>
        </c:ser>
        <c:ser>
          <c:idx val="7"/>
          <c:order val="7"/>
          <c:tx>
            <c:strRef>
              <c:f>'5nod_dati'!$J$89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</c:spPr>
          <c:invertIfNegative val="0"/>
          <c:cat>
            <c:strRef>
              <c:f>'5nod_dati'!$B$90:$B$133</c:f>
              <c:strCache>
                <c:ptCount val="44"/>
                <c:pt idx="0">
                  <c:v>pilsētās dzīvojošie (n=181)</c:v>
                </c:pt>
                <c:pt idx="1">
                  <c:v>pagastos dzīvojošie (n=319)</c:v>
                </c:pt>
                <c:pt idx="3">
                  <c:v>pilsētās dzīvojošie (n=181)</c:v>
                </c:pt>
                <c:pt idx="4">
                  <c:v>pagastos dzīvojošie (n=319)</c:v>
                </c:pt>
                <c:pt idx="6">
                  <c:v>pilsētās dzīvojošie (n=181)</c:v>
                </c:pt>
                <c:pt idx="7">
                  <c:v>pagastos dzīvojošie (n=319)</c:v>
                </c:pt>
                <c:pt idx="9">
                  <c:v>pilsētās dzīvojošie (n=181)</c:v>
                </c:pt>
                <c:pt idx="10">
                  <c:v>pagastos dzīvojošie (n=319)</c:v>
                </c:pt>
                <c:pt idx="12">
                  <c:v>pilsētās dzīvojošie (n=181)</c:v>
                </c:pt>
                <c:pt idx="13">
                  <c:v>pagastos dzīvojošie (n=319)</c:v>
                </c:pt>
                <c:pt idx="15">
                  <c:v>pilsētās dzīvojošie (n=181)</c:v>
                </c:pt>
                <c:pt idx="16">
                  <c:v>pagastos dzīvojošie (n=319)</c:v>
                </c:pt>
                <c:pt idx="18">
                  <c:v>pilsētās dzīvojošie (n=181)</c:v>
                </c:pt>
                <c:pt idx="19">
                  <c:v>pagastos dzīvojošie (n=319)</c:v>
                </c:pt>
                <c:pt idx="21">
                  <c:v>pilsētās dzīvojošie (n=181)</c:v>
                </c:pt>
                <c:pt idx="22">
                  <c:v>pagastos dzīvojošie (n=319)</c:v>
                </c:pt>
                <c:pt idx="24">
                  <c:v>pilsētās dzīvojošie (n=181)</c:v>
                </c:pt>
                <c:pt idx="25">
                  <c:v>pagastos dzīvojošie (n=319)</c:v>
                </c:pt>
                <c:pt idx="27">
                  <c:v>pilsētās dzīvojošie (n=181)</c:v>
                </c:pt>
                <c:pt idx="28">
                  <c:v>pagastos dzīvojošie (n=319)</c:v>
                </c:pt>
                <c:pt idx="30">
                  <c:v>pilsētās dzīvojošie (n=181)</c:v>
                </c:pt>
                <c:pt idx="31">
                  <c:v>pagastos dzīvojošie (n=319)</c:v>
                </c:pt>
                <c:pt idx="33">
                  <c:v>pilsētās dzīvojošie (n=181)</c:v>
                </c:pt>
                <c:pt idx="34">
                  <c:v>pagastos dzīvojošie (n=319)</c:v>
                </c:pt>
                <c:pt idx="36">
                  <c:v>pilsētās dzīvojošie (n=181)</c:v>
                </c:pt>
                <c:pt idx="37">
                  <c:v>pagastos dzīvojošie (n=319)</c:v>
                </c:pt>
                <c:pt idx="39">
                  <c:v>pilsētās dzīvojošie (n=181)</c:v>
                </c:pt>
                <c:pt idx="40">
                  <c:v>pagastos dzīvojošie (n=319)</c:v>
                </c:pt>
                <c:pt idx="42">
                  <c:v>pilsētās dzīvojošie (n=181)</c:v>
                </c:pt>
                <c:pt idx="43">
                  <c:v>pagastos dzīvojošie (n=319)</c:v>
                </c:pt>
              </c:strCache>
            </c:strRef>
          </c:cat>
          <c:val>
            <c:numRef>
              <c:f>'5nod_dati'!$J$90:$J$133</c:f>
              <c:numCache>
                <c:formatCode>0.0</c:formatCode>
                <c:ptCount val="44"/>
                <c:pt idx="0">
                  <c:v>71.099999999999994</c:v>
                </c:pt>
                <c:pt idx="1">
                  <c:v>71.099999999999994</c:v>
                </c:pt>
                <c:pt idx="3">
                  <c:v>71.099999999999994</c:v>
                </c:pt>
                <c:pt idx="4">
                  <c:v>71.099999999999994</c:v>
                </c:pt>
                <c:pt idx="6">
                  <c:v>71.099999999999994</c:v>
                </c:pt>
                <c:pt idx="7">
                  <c:v>71.099999999999994</c:v>
                </c:pt>
                <c:pt idx="9">
                  <c:v>71.099999999999994</c:v>
                </c:pt>
                <c:pt idx="10">
                  <c:v>71.099999999999994</c:v>
                </c:pt>
                <c:pt idx="12">
                  <c:v>66.399999999999991</c:v>
                </c:pt>
                <c:pt idx="13">
                  <c:v>33.599999999999994</c:v>
                </c:pt>
                <c:pt idx="15">
                  <c:v>71.099999999999994</c:v>
                </c:pt>
                <c:pt idx="16">
                  <c:v>71.099999999999994</c:v>
                </c:pt>
                <c:pt idx="18">
                  <c:v>71.099999999999994</c:v>
                </c:pt>
                <c:pt idx="19">
                  <c:v>71.099999999999994</c:v>
                </c:pt>
                <c:pt idx="21">
                  <c:v>71.099999999999994</c:v>
                </c:pt>
                <c:pt idx="22">
                  <c:v>71.099999999999994</c:v>
                </c:pt>
                <c:pt idx="24">
                  <c:v>71.099999999999994</c:v>
                </c:pt>
                <c:pt idx="25">
                  <c:v>71.099999999999994</c:v>
                </c:pt>
                <c:pt idx="27">
                  <c:v>71.099999999999994</c:v>
                </c:pt>
                <c:pt idx="28">
                  <c:v>71.099999999999994</c:v>
                </c:pt>
                <c:pt idx="30">
                  <c:v>71.099999999999994</c:v>
                </c:pt>
                <c:pt idx="31">
                  <c:v>71.099999999999994</c:v>
                </c:pt>
                <c:pt idx="33">
                  <c:v>71.099999999999994</c:v>
                </c:pt>
                <c:pt idx="34">
                  <c:v>71.099999999999994</c:v>
                </c:pt>
                <c:pt idx="36">
                  <c:v>43.599999999999994</c:v>
                </c:pt>
                <c:pt idx="37">
                  <c:v>5</c:v>
                </c:pt>
                <c:pt idx="39">
                  <c:v>40.399999999999991</c:v>
                </c:pt>
                <c:pt idx="40">
                  <c:v>11.299999999999997</c:v>
                </c:pt>
                <c:pt idx="42">
                  <c:v>71.099999999999994</c:v>
                </c:pt>
                <c:pt idx="43">
                  <c:v>71.099999999999994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C-EDD6-4F61-AAE3-F1A5FEC2F851}"/>
            </c:ext>
          </c:extLst>
        </c:ser>
        <c:ser>
          <c:idx val="8"/>
          <c:order val="8"/>
          <c:tx>
            <c:strRef>
              <c:f>'5nod_dati'!$K$89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'5nod_dati'!$B$90:$B$133</c:f>
              <c:strCache>
                <c:ptCount val="44"/>
                <c:pt idx="0">
                  <c:v>pilsētās dzīvojošie (n=181)</c:v>
                </c:pt>
                <c:pt idx="1">
                  <c:v>pagastos dzīvojošie (n=319)</c:v>
                </c:pt>
                <c:pt idx="3">
                  <c:v>pilsētās dzīvojošie (n=181)</c:v>
                </c:pt>
                <c:pt idx="4">
                  <c:v>pagastos dzīvojošie (n=319)</c:v>
                </c:pt>
                <c:pt idx="6">
                  <c:v>pilsētās dzīvojošie (n=181)</c:v>
                </c:pt>
                <c:pt idx="7">
                  <c:v>pagastos dzīvojošie (n=319)</c:v>
                </c:pt>
                <c:pt idx="9">
                  <c:v>pilsētās dzīvojošie (n=181)</c:v>
                </c:pt>
                <c:pt idx="10">
                  <c:v>pagastos dzīvojošie (n=319)</c:v>
                </c:pt>
                <c:pt idx="12">
                  <c:v>pilsētās dzīvojošie (n=181)</c:v>
                </c:pt>
                <c:pt idx="13">
                  <c:v>pagastos dzīvojošie (n=319)</c:v>
                </c:pt>
                <c:pt idx="15">
                  <c:v>pilsētās dzīvojošie (n=181)</c:v>
                </c:pt>
                <c:pt idx="16">
                  <c:v>pagastos dzīvojošie (n=319)</c:v>
                </c:pt>
                <c:pt idx="18">
                  <c:v>pilsētās dzīvojošie (n=181)</c:v>
                </c:pt>
                <c:pt idx="19">
                  <c:v>pagastos dzīvojošie (n=319)</c:v>
                </c:pt>
                <c:pt idx="21">
                  <c:v>pilsētās dzīvojošie (n=181)</c:v>
                </c:pt>
                <c:pt idx="22">
                  <c:v>pagastos dzīvojošie (n=319)</c:v>
                </c:pt>
                <c:pt idx="24">
                  <c:v>pilsētās dzīvojošie (n=181)</c:v>
                </c:pt>
                <c:pt idx="25">
                  <c:v>pagastos dzīvojošie (n=319)</c:v>
                </c:pt>
                <c:pt idx="27">
                  <c:v>pilsētās dzīvojošie (n=181)</c:v>
                </c:pt>
                <c:pt idx="28">
                  <c:v>pagastos dzīvojošie (n=319)</c:v>
                </c:pt>
                <c:pt idx="30">
                  <c:v>pilsētās dzīvojošie (n=181)</c:v>
                </c:pt>
                <c:pt idx="31">
                  <c:v>pagastos dzīvojošie (n=319)</c:v>
                </c:pt>
                <c:pt idx="33">
                  <c:v>pilsētās dzīvojošie (n=181)</c:v>
                </c:pt>
                <c:pt idx="34">
                  <c:v>pagastos dzīvojošie (n=319)</c:v>
                </c:pt>
                <c:pt idx="36">
                  <c:v>pilsētās dzīvojošie (n=181)</c:v>
                </c:pt>
                <c:pt idx="37">
                  <c:v>pagastos dzīvojošie (n=319)</c:v>
                </c:pt>
                <c:pt idx="39">
                  <c:v>pilsētās dzīvojošie (n=181)</c:v>
                </c:pt>
                <c:pt idx="40">
                  <c:v>pagastos dzīvojošie (n=319)</c:v>
                </c:pt>
                <c:pt idx="42">
                  <c:v>pilsētās dzīvojošie (n=181)</c:v>
                </c:pt>
                <c:pt idx="43">
                  <c:v>pagastos dzīvojošie (n=319)</c:v>
                </c:pt>
              </c:strCache>
            </c:strRef>
          </c:cat>
          <c:val>
            <c:numRef>
              <c:f>'5nod_dati'!$K$90:$K$133</c:f>
              <c:numCache>
                <c:formatCode>0</c:formatCode>
                <c:ptCount val="44"/>
                <c:pt idx="0">
                  <c:v>15</c:v>
                </c:pt>
                <c:pt idx="1">
                  <c:v>17.8</c:v>
                </c:pt>
                <c:pt idx="3">
                  <c:v>12.3</c:v>
                </c:pt>
                <c:pt idx="4">
                  <c:v>21.6</c:v>
                </c:pt>
                <c:pt idx="6">
                  <c:v>13.8</c:v>
                </c:pt>
                <c:pt idx="7">
                  <c:v>16</c:v>
                </c:pt>
                <c:pt idx="9">
                  <c:v>1</c:v>
                </c:pt>
                <c:pt idx="10">
                  <c:v>4.5999999999999996</c:v>
                </c:pt>
                <c:pt idx="12">
                  <c:v>0</c:v>
                </c:pt>
                <c:pt idx="13">
                  <c:v>3.5</c:v>
                </c:pt>
                <c:pt idx="15">
                  <c:v>23.9</c:v>
                </c:pt>
                <c:pt idx="16">
                  <c:v>19.899999999999999</c:v>
                </c:pt>
                <c:pt idx="18">
                  <c:v>0.5</c:v>
                </c:pt>
                <c:pt idx="19">
                  <c:v>1.1000000000000001</c:v>
                </c:pt>
                <c:pt idx="21">
                  <c:v>26.8</c:v>
                </c:pt>
                <c:pt idx="22">
                  <c:v>29.8</c:v>
                </c:pt>
                <c:pt idx="24">
                  <c:v>19</c:v>
                </c:pt>
                <c:pt idx="25">
                  <c:v>27.7</c:v>
                </c:pt>
                <c:pt idx="27">
                  <c:v>31.6</c:v>
                </c:pt>
                <c:pt idx="28">
                  <c:v>32.4</c:v>
                </c:pt>
                <c:pt idx="30">
                  <c:v>33.4</c:v>
                </c:pt>
                <c:pt idx="31">
                  <c:v>42.5</c:v>
                </c:pt>
                <c:pt idx="33">
                  <c:v>11.4</c:v>
                </c:pt>
                <c:pt idx="34">
                  <c:v>11.4</c:v>
                </c:pt>
                <c:pt idx="36">
                  <c:v>3</c:v>
                </c:pt>
                <c:pt idx="37">
                  <c:v>4.0999999999999996</c:v>
                </c:pt>
                <c:pt idx="39">
                  <c:v>3.1</c:v>
                </c:pt>
                <c:pt idx="40">
                  <c:v>5.0999999999999996</c:v>
                </c:pt>
                <c:pt idx="42">
                  <c:v>14.2</c:v>
                </c:pt>
                <c:pt idx="43">
                  <c:v>18.100000000000001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D-EDD6-4F61-AAE3-F1A5FEC2F8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9087752"/>
        <c:axId val="1"/>
      </c:barChart>
      <c:catAx>
        <c:axId val="62908775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900"/>
                  <a:t>%</a:t>
                </a:r>
              </a:p>
            </c:rich>
          </c:tx>
          <c:layout>
            <c:manualLayout>
              <c:xMode val="edge"/>
              <c:yMode val="edge"/>
              <c:x val="1.410198140209073E-2"/>
              <c:y val="7.9928924259914484E-3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93.2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280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629087752"/>
        <c:crosses val="max"/>
        <c:crossBetween val="between"/>
        <c:majorUnit val="56"/>
        <c:minorUnit val="4"/>
      </c:valAx>
      <c:spPr>
        <a:noFill/>
        <a:ln w="25400">
          <a:noFill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egendEntry>
        <c:idx val="7"/>
        <c:delete val="1"/>
      </c:legendEntry>
      <c:layout>
        <c:manualLayout>
          <c:xMode val="edge"/>
          <c:yMode val="edge"/>
          <c:x val="0.18449587912087909"/>
          <c:y val="9.4160026403885145E-3"/>
          <c:w val="0.81138598901098902"/>
          <c:h val="2.7246672010310089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8343869029842761"/>
          <c:y val="8.9874936354776933E-2"/>
          <c:w val="0.38582028092699178"/>
          <c:h val="0.75767627068391563"/>
        </c:manualLayout>
      </c:layout>
      <c:pieChart>
        <c:varyColors val="1"/>
        <c:ser>
          <c:idx val="0"/>
          <c:order val="0"/>
          <c:spPr>
            <a:ln w="12700">
              <a:solidFill>
                <a:srgbClr val="000000"/>
              </a:solidFill>
              <a:prstDash val="solid"/>
            </a:ln>
          </c:spPr>
          <c:explosion val="3"/>
          <c:dPt>
            <c:idx val="0"/>
            <c:bubble3D val="0"/>
            <c:spPr>
              <a:solidFill>
                <a:srgbClr val="7E7B00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1-37A3-41B1-B0FC-242657410BB4}"/>
              </c:ext>
            </c:extLst>
          </c:dPt>
          <c:dPt>
            <c:idx val="1"/>
            <c:bubble3D val="0"/>
            <c:spPr>
              <a:solidFill>
                <a:srgbClr val="D7D200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3-37A3-41B1-B0FC-242657410BB4}"/>
              </c:ext>
            </c:extLst>
          </c:dPt>
          <c:dPt>
            <c:idx val="2"/>
            <c:bubble3D val="0"/>
            <c:spPr>
              <a:solidFill>
                <a:srgbClr val="E17A65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5-37A3-41B1-B0FC-242657410BB4}"/>
              </c:ext>
            </c:extLst>
          </c:dPt>
          <c:dPt>
            <c:idx val="3"/>
            <c:bubble3D val="0"/>
            <c:spPr>
              <a:solidFill>
                <a:srgbClr val="D14529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7-37A3-41B1-B0FC-242657410BB4}"/>
              </c:ext>
            </c:extLst>
          </c:dPt>
          <c:dPt>
            <c:idx val="4"/>
            <c:bubble3D val="0"/>
            <c:spPr>
              <a:solidFill>
                <a:sysClr val="window" lastClr="FFFFFF">
                  <a:lumMod val="85000"/>
                </a:sysClr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37A3-41B1-B0FC-242657410BB4}"/>
              </c:ext>
            </c:extLst>
          </c:dPt>
          <c:dLbls>
            <c:dLbl>
              <c:idx val="0"/>
              <c:layout>
                <c:manualLayout>
                  <c:x val="-8.6161643587654997E-4"/>
                  <c:y val="8.221178235073557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7A3-41B1-B0FC-242657410BB4}"/>
                </c:ext>
              </c:extLst>
            </c:dLbl>
            <c:dLbl>
              <c:idx val="1"/>
              <c:layout>
                <c:manualLayout>
                  <c:x val="-2.2946214795250906E-2"/>
                  <c:y val="8.0239528882419101E-2"/>
                </c:manualLayout>
              </c:layout>
              <c:tx>
                <c:rich>
                  <a:bodyPr/>
                  <a:lstStyle/>
                  <a:p>
                    <a:fld id="{CCADABD8-7BB5-4100-94B4-2E2CDFFDDB09}" type="CATEGORYNAME">
                      <a:rPr lang="en-US"/>
                      <a:pPr/>
                      <a:t>[KATEGORIJAS NOSAUKUMS]</a:t>
                    </a:fld>
                    <a:r>
                      <a:rPr lang="en-US" baseline="0" dirty="0"/>
                      <a:t>
68.8%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7A3-41B1-B0FC-242657410BB4}"/>
                </c:ext>
              </c:extLst>
            </c:dLbl>
            <c:dLbl>
              <c:idx val="2"/>
              <c:layout>
                <c:manualLayout>
                  <c:x val="8.1499765507367233E-3"/>
                  <c:y val="-2.088400714616560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7A3-41B1-B0FC-242657410BB4}"/>
                </c:ext>
              </c:extLst>
            </c:dLbl>
            <c:dLbl>
              <c:idx val="3"/>
              <c:layout>
                <c:manualLayout>
                  <c:x val="3.9179193509902175E-3"/>
                  <c:y val="-4.801385120977524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A3-41B1-B0FC-242657410BB4}"/>
                </c:ext>
              </c:extLst>
            </c:dLbl>
            <c:dLbl>
              <c:idx val="4"/>
              <c:layout>
                <c:manualLayout>
                  <c:x val="-6.7933749660602774E-3"/>
                  <c:y val="1.29469110478837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A3-41B1-B0FC-242657410BB4}"/>
                </c:ext>
              </c:extLst>
            </c:dLbl>
            <c:numFmt formatCode="0.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'1nod_dati'!$A$3:$A$7</c:f>
              <c:strCache>
                <c:ptCount val="5"/>
                <c:pt idx="0">
                  <c:v>Ļoti pozitīvi</c:v>
                </c:pt>
                <c:pt idx="1">
                  <c:v>Drīzāk pozitīvi</c:v>
                </c:pt>
                <c:pt idx="2">
                  <c:v>Drīzāk negatīvi</c:v>
                </c:pt>
                <c:pt idx="3">
                  <c:v>Ļoti negatīvi</c:v>
                </c:pt>
                <c:pt idx="4">
                  <c:v>Grūti pateikt</c:v>
                </c:pt>
              </c:strCache>
            </c:strRef>
          </c:cat>
          <c:val>
            <c:numRef>
              <c:f>'1nod_dati'!$B$3:$B$7</c:f>
              <c:numCache>
                <c:formatCode>General</c:formatCode>
                <c:ptCount val="5"/>
                <c:pt idx="0">
                  <c:v>12.5</c:v>
                </c:pt>
                <c:pt idx="1">
                  <c:v>68.8</c:v>
                </c:pt>
                <c:pt idx="2">
                  <c:v>12.1</c:v>
                </c:pt>
                <c:pt idx="3">
                  <c:v>1.1000000000000001</c:v>
                </c:pt>
                <c:pt idx="4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7A3-41B1-B0FC-242657410B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51"/>
      </c:pieChart>
      <c:spPr>
        <a:noFill/>
        <a:ln w="25400">
          <a:noFill/>
        </a:ln>
      </c:spPr>
    </c:plotArea>
    <c:plotVisOnly val="1"/>
    <c:dispBlanksAs val="zero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900"/>
              <a:t>Indekss*</a:t>
            </a:r>
          </a:p>
        </c:rich>
      </c:tx>
      <c:layout>
        <c:manualLayout>
          <c:xMode val="edge"/>
          <c:yMode val="edge"/>
          <c:x val="0.35992835659491063"/>
          <c:y val="5.5728126438742195E-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26618798542879324"/>
          <c:y val="5.2866328523360519E-2"/>
          <c:w val="0.3436995482860779"/>
          <c:h val="0.9386137354412993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'5nod_dati'!$N$89</c:f>
              <c:strCache>
                <c:ptCount val="1"/>
                <c:pt idx="0">
                  <c:v>Indekss</c:v>
                </c:pt>
              </c:strCache>
            </c:strRef>
          </c:tx>
          <c:spPr>
            <a:pattFill prst="dkUpDiag">
              <a:fgClr>
                <a:schemeClr val="accent5">
                  <a:lumMod val="75000"/>
                </a:schemeClr>
              </a:fgClr>
              <a:bgClr>
                <a:schemeClr val="bg1"/>
              </a:bgClr>
            </a:pattFill>
            <a:ln w="3175">
              <a:solidFill>
                <a:schemeClr val="accent5">
                  <a:lumMod val="75000"/>
                </a:schemeClr>
              </a:solidFill>
              <a:prstDash val="solid"/>
            </a:ln>
          </c:spPr>
          <c:invertIfNegative val="1"/>
          <c:dPt>
            <c:idx val="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0-6152-4C4E-A9B0-E82C6A093682}"/>
              </c:ext>
            </c:extLst>
          </c:dPt>
          <c:dPt>
            <c:idx val="3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1-6152-4C4E-A9B0-E82C6A093682}"/>
              </c:ext>
            </c:extLst>
          </c:dPt>
          <c:dPt>
            <c:idx val="4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2-6152-4C4E-A9B0-E82C6A093682}"/>
              </c:ext>
            </c:extLst>
          </c:dPt>
          <c:dPt>
            <c:idx val="5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3-6152-4C4E-A9B0-E82C6A093682}"/>
              </c:ext>
            </c:extLst>
          </c:dPt>
          <c:dPt>
            <c:idx val="6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4-6152-4C4E-A9B0-E82C6A093682}"/>
              </c:ext>
            </c:extLst>
          </c:dPt>
          <c:dPt>
            <c:idx val="7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5-6152-4C4E-A9B0-E82C6A093682}"/>
              </c:ext>
            </c:extLst>
          </c:dPt>
          <c:dPt>
            <c:idx val="8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6-6152-4C4E-A9B0-E82C6A093682}"/>
              </c:ext>
            </c:extLst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6152-4C4E-A9B0-E82C6A093682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6152-4C4E-A9B0-E82C6A093682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6152-4C4E-A9B0-E82C6A093682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6152-4C4E-A9B0-E82C6A093682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6152-4C4E-A9B0-E82C6A093682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6152-4C4E-A9B0-E82C6A093682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6152-4C4E-A9B0-E82C6A093682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6152-4C4E-A9B0-E82C6A093682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6152-4C4E-A9B0-E82C6A093682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'5nod_dati'!$N$90:$N$133</c:f>
              <c:numCache>
                <c:formatCode>0.0</c:formatCode>
                <c:ptCount val="44"/>
                <c:pt idx="0">
                  <c:v>40.6</c:v>
                </c:pt>
                <c:pt idx="1">
                  <c:v>41.55</c:v>
                </c:pt>
                <c:pt idx="3">
                  <c:v>46.099999999999994</c:v>
                </c:pt>
                <c:pt idx="4">
                  <c:v>38.500000000000007</c:v>
                </c:pt>
                <c:pt idx="6">
                  <c:v>42.150000000000006</c:v>
                </c:pt>
                <c:pt idx="7">
                  <c:v>27.3</c:v>
                </c:pt>
                <c:pt idx="9">
                  <c:v>20.999999999999996</c:v>
                </c:pt>
                <c:pt idx="10">
                  <c:v>19.899999999999999</c:v>
                </c:pt>
                <c:pt idx="12">
                  <c:v>65.349999999999994</c:v>
                </c:pt>
                <c:pt idx="13">
                  <c:v>31.450000000000003</c:v>
                </c:pt>
                <c:pt idx="15">
                  <c:v>37.65</c:v>
                </c:pt>
                <c:pt idx="16">
                  <c:v>29.900000000000002</c:v>
                </c:pt>
                <c:pt idx="18">
                  <c:v>12.049999999999997</c:v>
                </c:pt>
                <c:pt idx="19">
                  <c:v>15.149999999999999</c:v>
                </c:pt>
                <c:pt idx="21">
                  <c:v>41.25</c:v>
                </c:pt>
                <c:pt idx="22">
                  <c:v>30.499999999999996</c:v>
                </c:pt>
                <c:pt idx="24">
                  <c:v>31.500000000000004</c:v>
                </c:pt>
                <c:pt idx="25">
                  <c:v>21.599999999999998</c:v>
                </c:pt>
                <c:pt idx="27">
                  <c:v>28.45</c:v>
                </c:pt>
                <c:pt idx="28">
                  <c:v>28.099999999999998</c:v>
                </c:pt>
                <c:pt idx="30">
                  <c:v>34.700000000000003</c:v>
                </c:pt>
                <c:pt idx="31">
                  <c:v>26.5</c:v>
                </c:pt>
                <c:pt idx="33">
                  <c:v>-8.4500000000000028</c:v>
                </c:pt>
                <c:pt idx="34">
                  <c:v>-8.4000000000000021</c:v>
                </c:pt>
                <c:pt idx="36">
                  <c:v>36.4</c:v>
                </c:pt>
                <c:pt idx="37">
                  <c:v>14.3</c:v>
                </c:pt>
                <c:pt idx="39">
                  <c:v>25.499999999999993</c:v>
                </c:pt>
                <c:pt idx="40">
                  <c:v>11.95</c:v>
                </c:pt>
                <c:pt idx="42">
                  <c:v>-33.100000000000009</c:v>
                </c:pt>
                <c:pt idx="43">
                  <c:v>-15.200000000000003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152-4C4E-A9B0-E82C6A0936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9089912"/>
        <c:axId val="1"/>
      </c:barChart>
      <c:catAx>
        <c:axId val="629089912"/>
        <c:scaling>
          <c:orientation val="maxMin"/>
        </c:scaling>
        <c:delete val="0"/>
        <c:axPos val="l"/>
        <c:majorTickMark val="out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00"/>
          <c:min val="-60"/>
        </c:scaling>
        <c:delete val="1"/>
        <c:axPos val="b"/>
        <c:numFmt formatCode="0.0" sourceLinked="1"/>
        <c:majorTickMark val="out"/>
        <c:minorTickMark val="none"/>
        <c:tickLblPos val="nextTo"/>
        <c:crossAx val="629089912"/>
        <c:crosses val="max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1755653692799568"/>
          <c:y val="6.9187472123215271E-2"/>
          <c:w val="0.68244346307200443"/>
          <c:h val="0.8870573033971107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'5nod_dati'!$C$140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'5nod_dati'!$B$141:$B$157</c:f>
              <c:strCache>
                <c:ptCount val="17"/>
                <c:pt idx="0">
                  <c:v>ir bērni (n=187)</c:v>
                </c:pt>
                <c:pt idx="1">
                  <c:v>nav bērnu (n=313)</c:v>
                </c:pt>
                <c:pt idx="3">
                  <c:v>ir bērni (n=187)</c:v>
                </c:pt>
                <c:pt idx="4">
                  <c:v>nav bērnu (n=313)</c:v>
                </c:pt>
                <c:pt idx="6">
                  <c:v>ir bērni (n=187)</c:v>
                </c:pt>
                <c:pt idx="7">
                  <c:v>nav bērnu (n=313)</c:v>
                </c:pt>
                <c:pt idx="9">
                  <c:v>ir bērni (n=187)</c:v>
                </c:pt>
                <c:pt idx="10">
                  <c:v>nav bērnu (n=313)</c:v>
                </c:pt>
                <c:pt idx="12">
                  <c:v>ir bērni (n=187)</c:v>
                </c:pt>
                <c:pt idx="13">
                  <c:v>nav bērnu (n=313)</c:v>
                </c:pt>
                <c:pt idx="15">
                  <c:v>ir bērni (n=187)</c:v>
                </c:pt>
                <c:pt idx="16">
                  <c:v>nav bērnu (n=313)</c:v>
                </c:pt>
              </c:strCache>
            </c:strRef>
          </c:cat>
          <c:val>
            <c:numRef>
              <c:f>'5nod_dati'!$C$141:$C$157</c:f>
              <c:numCache>
                <c:formatCode>0.0</c:formatCode>
                <c:ptCount val="17"/>
                <c:pt idx="0">
                  <c:v>15.700000000000017</c:v>
                </c:pt>
                <c:pt idx="1">
                  <c:v>44.900000000000013</c:v>
                </c:pt>
                <c:pt idx="3">
                  <c:v>11.100000000000016</c:v>
                </c:pt>
                <c:pt idx="4">
                  <c:v>16.500000000000007</c:v>
                </c:pt>
                <c:pt idx="6">
                  <c:v>3.3000000000000114</c:v>
                </c:pt>
                <c:pt idx="7">
                  <c:v>5.8000000000000114</c:v>
                </c:pt>
                <c:pt idx="9">
                  <c:v>4.2000000000000099</c:v>
                </c:pt>
                <c:pt idx="10">
                  <c:v>15.700000000000017</c:v>
                </c:pt>
                <c:pt idx="12">
                  <c:v>15.800000000000011</c:v>
                </c:pt>
                <c:pt idx="13">
                  <c:v>22.900000000000006</c:v>
                </c:pt>
                <c:pt idx="15">
                  <c:v>8.6000000000000156</c:v>
                </c:pt>
                <c:pt idx="16">
                  <c:v>15.300000000000011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6F-439B-98B3-EE5D030EFBBC}"/>
            </c:ext>
          </c:extLst>
        </c:ser>
        <c:ser>
          <c:idx val="1"/>
          <c:order val="1"/>
          <c:tx>
            <c:strRef>
              <c:f>'5nod_dati'!$D$140</c:f>
              <c:strCache>
                <c:ptCount val="1"/>
                <c:pt idx="0">
                  <c:v>Ļoti pozitīvi</c:v>
                </c:pt>
              </c:strCache>
            </c:strRef>
          </c:tx>
          <c:spPr>
            <a:solidFill>
              <a:srgbClr val="7E7B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5D6F-439B-98B3-EE5D030EFBBC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5D6F-439B-98B3-EE5D030EFBBC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5D6F-439B-98B3-EE5D030EFBBC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5D6F-439B-98B3-EE5D030EFBBC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5D6F-439B-98B3-EE5D030EFBBC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5D6F-439B-98B3-EE5D030EFBBC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5D6F-439B-98B3-EE5D030EFBBC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5D6F-439B-98B3-EE5D030EFBBC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5D6F-439B-98B3-EE5D030EFBBC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5D6F-439B-98B3-EE5D030EFBBC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5D6F-439B-98B3-EE5D030EFBBC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5D6F-439B-98B3-EE5D030EFBBC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5D6F-439B-98B3-EE5D030EFBBC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5D6F-439B-98B3-EE5D030EFBBC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5D6F-439B-98B3-EE5D030EFBBC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5D6F-439B-98B3-EE5D030EFBBC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5D6F-439B-98B3-EE5D030EFBBC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5D6F-439B-98B3-EE5D030EFBBC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5D6F-439B-98B3-EE5D030EFBBC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5D6F-439B-98B3-EE5D030EFBBC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5D6F-439B-98B3-EE5D030EFBBC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5D6F-439B-98B3-EE5D030EFBBC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5D6F-439B-98B3-EE5D030EFBBC}"/>
                </c:ext>
              </c:extLst>
            </c:dLbl>
            <c:dLbl>
              <c:idx val="42"/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5D6F-439B-98B3-EE5D030EFBBC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'5nod_dati'!$B$141:$B$157</c:f>
              <c:strCache>
                <c:ptCount val="17"/>
                <c:pt idx="0">
                  <c:v>ir bērni (n=187)</c:v>
                </c:pt>
                <c:pt idx="1">
                  <c:v>nav bērnu (n=313)</c:v>
                </c:pt>
                <c:pt idx="3">
                  <c:v>ir bērni (n=187)</c:v>
                </c:pt>
                <c:pt idx="4">
                  <c:v>nav bērnu (n=313)</c:v>
                </c:pt>
                <c:pt idx="6">
                  <c:v>ir bērni (n=187)</c:v>
                </c:pt>
                <c:pt idx="7">
                  <c:v>nav bērnu (n=313)</c:v>
                </c:pt>
                <c:pt idx="9">
                  <c:v>ir bērni (n=187)</c:v>
                </c:pt>
                <c:pt idx="10">
                  <c:v>nav bērnu (n=313)</c:v>
                </c:pt>
                <c:pt idx="12">
                  <c:v>ir bērni (n=187)</c:v>
                </c:pt>
                <c:pt idx="13">
                  <c:v>nav bērnu (n=313)</c:v>
                </c:pt>
                <c:pt idx="15">
                  <c:v>ir bērni (n=187)</c:v>
                </c:pt>
                <c:pt idx="16">
                  <c:v>nav bērnu (n=313)</c:v>
                </c:pt>
              </c:strCache>
            </c:strRef>
          </c:cat>
          <c:val>
            <c:numRef>
              <c:f>'5nod_dati'!$D$141:$D$157</c:f>
              <c:numCache>
                <c:formatCode>0</c:formatCode>
                <c:ptCount val="17"/>
                <c:pt idx="0">
                  <c:v>19.8</c:v>
                </c:pt>
                <c:pt idx="1">
                  <c:v>10.5</c:v>
                </c:pt>
                <c:pt idx="3">
                  <c:v>21.6</c:v>
                </c:pt>
                <c:pt idx="4">
                  <c:v>21.9</c:v>
                </c:pt>
                <c:pt idx="6">
                  <c:v>31.3</c:v>
                </c:pt>
                <c:pt idx="7">
                  <c:v>30.9</c:v>
                </c:pt>
                <c:pt idx="9">
                  <c:v>37.700000000000003</c:v>
                </c:pt>
                <c:pt idx="10">
                  <c:v>25.8</c:v>
                </c:pt>
                <c:pt idx="12">
                  <c:v>20.3</c:v>
                </c:pt>
                <c:pt idx="13">
                  <c:v>17.2</c:v>
                </c:pt>
                <c:pt idx="15">
                  <c:v>32.299999999999997</c:v>
                </c:pt>
                <c:pt idx="16">
                  <c:v>24.2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5D6F-439B-98B3-EE5D030EFBBC}"/>
            </c:ext>
          </c:extLst>
        </c:ser>
        <c:ser>
          <c:idx val="2"/>
          <c:order val="2"/>
          <c:tx>
            <c:strRef>
              <c:f>'5nod_dati'!$E$140</c:f>
              <c:strCache>
                <c:ptCount val="1"/>
                <c:pt idx="0">
                  <c:v>Drīzāk pozitīvi</c:v>
                </c:pt>
              </c:strCache>
            </c:strRef>
          </c:tx>
          <c:spPr>
            <a:solidFill>
              <a:srgbClr val="D7D2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5D6F-439B-98B3-EE5D030EFBBC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5D6F-439B-98B3-EE5D030EFBBC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5D6F-439B-98B3-EE5D030EFBBC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5D6F-439B-98B3-EE5D030EFBBC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5D6F-439B-98B3-EE5D030EFBBC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5D6F-439B-98B3-EE5D030EFBBC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5D6F-439B-98B3-EE5D030EFBBC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5D6F-439B-98B3-EE5D030EFBBC}"/>
                </c:ext>
              </c:extLst>
            </c:dLbl>
            <c:dLbl>
              <c:idx val="3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2-5D6F-439B-98B3-EE5D030EFBBC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'5nod_dati'!$B$141:$B$157</c:f>
              <c:strCache>
                <c:ptCount val="17"/>
                <c:pt idx="0">
                  <c:v>ir bērni (n=187)</c:v>
                </c:pt>
                <c:pt idx="1">
                  <c:v>nav bērnu (n=313)</c:v>
                </c:pt>
                <c:pt idx="3">
                  <c:v>ir bērni (n=187)</c:v>
                </c:pt>
                <c:pt idx="4">
                  <c:v>nav bērnu (n=313)</c:v>
                </c:pt>
                <c:pt idx="6">
                  <c:v>ir bērni (n=187)</c:v>
                </c:pt>
                <c:pt idx="7">
                  <c:v>nav bērnu (n=313)</c:v>
                </c:pt>
                <c:pt idx="9">
                  <c:v>ir bērni (n=187)</c:v>
                </c:pt>
                <c:pt idx="10">
                  <c:v>nav bērnu (n=313)</c:v>
                </c:pt>
                <c:pt idx="12">
                  <c:v>ir bērni (n=187)</c:v>
                </c:pt>
                <c:pt idx="13">
                  <c:v>nav bērnu (n=313)</c:v>
                </c:pt>
                <c:pt idx="15">
                  <c:v>ir bērni (n=187)</c:v>
                </c:pt>
                <c:pt idx="16">
                  <c:v>nav bērnu (n=313)</c:v>
                </c:pt>
              </c:strCache>
            </c:strRef>
          </c:cat>
          <c:val>
            <c:numRef>
              <c:f>'5nod_dati'!$E$141:$E$157</c:f>
              <c:numCache>
                <c:formatCode>0</c:formatCode>
                <c:ptCount val="17"/>
                <c:pt idx="0">
                  <c:v>51.8</c:v>
                </c:pt>
                <c:pt idx="1">
                  <c:v>31.9</c:v>
                </c:pt>
                <c:pt idx="3">
                  <c:v>54.6</c:v>
                </c:pt>
                <c:pt idx="4">
                  <c:v>48.9</c:v>
                </c:pt>
                <c:pt idx="6">
                  <c:v>52.7</c:v>
                </c:pt>
                <c:pt idx="7">
                  <c:v>50.6</c:v>
                </c:pt>
                <c:pt idx="9">
                  <c:v>45.4</c:v>
                </c:pt>
                <c:pt idx="10">
                  <c:v>45.8</c:v>
                </c:pt>
                <c:pt idx="12">
                  <c:v>51.2</c:v>
                </c:pt>
                <c:pt idx="13">
                  <c:v>47.2</c:v>
                </c:pt>
                <c:pt idx="15">
                  <c:v>46.4</c:v>
                </c:pt>
                <c:pt idx="16">
                  <c:v>47.8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3-5D6F-439B-98B3-EE5D030EFBBC}"/>
            </c:ext>
          </c:extLst>
        </c:ser>
        <c:ser>
          <c:idx val="3"/>
          <c:order val="3"/>
          <c:tx>
            <c:strRef>
              <c:f>'5nod_dati'!$F$140</c:f>
              <c:strCache>
                <c:ptCount val="1"/>
                <c:pt idx="0">
                  <c:v>Drīzāk negatīvi</c:v>
                </c:pt>
              </c:strCache>
            </c:strRef>
          </c:tx>
          <c:spPr>
            <a:solidFill>
              <a:srgbClr val="E17A65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5D6F-439B-98B3-EE5D030EFBBC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5D6F-439B-98B3-EE5D030EFBBC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5D6F-439B-98B3-EE5D030EFBBC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5D6F-439B-98B3-EE5D030EFBBC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5D6F-439B-98B3-EE5D030EFBBC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5D6F-439B-98B3-EE5D030EFBBC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5D6F-439B-98B3-EE5D030EFBBC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5D6F-439B-98B3-EE5D030EFBBC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C-5D6F-439B-98B3-EE5D030EFBBC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D-5D6F-439B-98B3-EE5D030EFBBC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E-5D6F-439B-98B3-EE5D030EFBBC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F-5D6F-439B-98B3-EE5D030EFBBC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0-5D6F-439B-98B3-EE5D030EFBBC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1-5D6F-439B-98B3-EE5D030EFBBC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5D6F-439B-98B3-EE5D030EFBBC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3-5D6F-439B-98B3-EE5D030EFBBC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4-5D6F-439B-98B3-EE5D030EFBBC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5D6F-439B-98B3-EE5D030EFBBC}"/>
                </c:ext>
              </c:extLst>
            </c:dLbl>
            <c:dLbl>
              <c:idx val="18"/>
              <c:layout>
                <c:manualLayout>
                  <c:x val="1.040312093628082E-2"/>
                  <c:y val="5.8548891169816492E-17"/>
                </c:manualLayout>
              </c:layout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6-5D6F-439B-98B3-EE5D030EFBBC}"/>
                </c:ext>
              </c:extLst>
            </c:dLbl>
            <c:dLbl>
              <c:idx val="1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5D6F-439B-98B3-EE5D030EFBBC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8-5D6F-439B-98B3-EE5D030EFBBC}"/>
                </c:ext>
              </c:extLst>
            </c:dLbl>
            <c:dLbl>
              <c:idx val="2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5D6F-439B-98B3-EE5D030EFBBC}"/>
                </c:ext>
              </c:extLst>
            </c:dLbl>
            <c:dLbl>
              <c:idx val="2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A-5D6F-439B-98B3-EE5D030EFBBC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B-5D6F-439B-98B3-EE5D030EFBBC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C-5D6F-439B-98B3-EE5D030EFBBC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5D6F-439B-98B3-EE5D030EFBBC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E-5D6F-439B-98B3-EE5D030EFBBC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F-5D6F-439B-98B3-EE5D030EFBBC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5D6F-439B-98B3-EE5D030EFBBC}"/>
                </c:ext>
              </c:extLst>
            </c:dLbl>
            <c:dLbl>
              <c:idx val="2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1-5D6F-439B-98B3-EE5D030EFBBC}"/>
                </c:ext>
              </c:extLst>
            </c:dLbl>
            <c:dLbl>
              <c:idx val="3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2-5D6F-439B-98B3-EE5D030EFBBC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3-5D6F-439B-98B3-EE5D030EFBBC}"/>
                </c:ext>
              </c:extLst>
            </c:dLbl>
            <c:dLbl>
              <c:idx val="3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4-5D6F-439B-98B3-EE5D030EFBBC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5-5D6F-439B-98B3-EE5D030EFBBC}"/>
                </c:ext>
              </c:extLst>
            </c:dLbl>
            <c:dLbl>
              <c:idx val="3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6-5D6F-439B-98B3-EE5D030EFBBC}"/>
                </c:ext>
              </c:extLst>
            </c:dLbl>
            <c:dLbl>
              <c:idx val="3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7-5D6F-439B-98B3-EE5D030EFBBC}"/>
                </c:ext>
              </c:extLst>
            </c:dLbl>
            <c:dLbl>
              <c:idx val="37"/>
              <c:layout>
                <c:manualLayout>
                  <c:x val="1.040312093628082E-2"/>
                  <c:y val="0"/>
                </c:manualLayout>
              </c:layout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8-5D6F-439B-98B3-EE5D030EFBBC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9-5D6F-439B-98B3-EE5D030EFBBC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A-5D6F-439B-98B3-EE5D030EFBBC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B-5D6F-439B-98B3-EE5D030EFBBC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'5nod_dati'!$B$141:$B$157</c:f>
              <c:strCache>
                <c:ptCount val="17"/>
                <c:pt idx="0">
                  <c:v>ir bērni (n=187)</c:v>
                </c:pt>
                <c:pt idx="1">
                  <c:v>nav bērnu (n=313)</c:v>
                </c:pt>
                <c:pt idx="3">
                  <c:v>ir bērni (n=187)</c:v>
                </c:pt>
                <c:pt idx="4">
                  <c:v>nav bērnu (n=313)</c:v>
                </c:pt>
                <c:pt idx="6">
                  <c:v>ir bērni (n=187)</c:v>
                </c:pt>
                <c:pt idx="7">
                  <c:v>nav bērnu (n=313)</c:v>
                </c:pt>
                <c:pt idx="9">
                  <c:v>ir bērni (n=187)</c:v>
                </c:pt>
                <c:pt idx="10">
                  <c:v>nav bērnu (n=313)</c:v>
                </c:pt>
                <c:pt idx="12">
                  <c:v>ir bērni (n=187)</c:v>
                </c:pt>
                <c:pt idx="13">
                  <c:v>nav bērnu (n=313)</c:v>
                </c:pt>
                <c:pt idx="15">
                  <c:v>ir bērni (n=187)</c:v>
                </c:pt>
                <c:pt idx="16">
                  <c:v>nav bērnu (n=313)</c:v>
                </c:pt>
              </c:strCache>
            </c:strRef>
          </c:cat>
          <c:val>
            <c:numRef>
              <c:f>'5nod_dati'!$F$141:$F$157</c:f>
              <c:numCache>
                <c:formatCode>0</c:formatCode>
                <c:ptCount val="17"/>
                <c:pt idx="0">
                  <c:v>8.4</c:v>
                </c:pt>
                <c:pt idx="1">
                  <c:v>4.3</c:v>
                </c:pt>
                <c:pt idx="3">
                  <c:v>14.8</c:v>
                </c:pt>
                <c:pt idx="4">
                  <c:v>5</c:v>
                </c:pt>
                <c:pt idx="6">
                  <c:v>11.3</c:v>
                </c:pt>
                <c:pt idx="7">
                  <c:v>6.5</c:v>
                </c:pt>
                <c:pt idx="9">
                  <c:v>6.2</c:v>
                </c:pt>
                <c:pt idx="10">
                  <c:v>5.8</c:v>
                </c:pt>
                <c:pt idx="12">
                  <c:v>16.100000000000001</c:v>
                </c:pt>
                <c:pt idx="13">
                  <c:v>13.4</c:v>
                </c:pt>
                <c:pt idx="15">
                  <c:v>10.9</c:v>
                </c:pt>
                <c:pt idx="16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C-5D6F-439B-98B3-EE5D030EFBBC}"/>
            </c:ext>
          </c:extLst>
        </c:ser>
        <c:ser>
          <c:idx val="4"/>
          <c:order val="4"/>
          <c:tx>
            <c:strRef>
              <c:f>'5nod_dati'!$G$140</c:f>
              <c:strCache>
                <c:ptCount val="1"/>
                <c:pt idx="0">
                  <c:v>Ļoti negatīvi</c:v>
                </c:pt>
              </c:strCache>
            </c:strRef>
          </c:tx>
          <c:spPr>
            <a:solidFill>
              <a:srgbClr val="D14529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D-5D6F-439B-98B3-EE5D030EFBBC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E-5D6F-439B-98B3-EE5D030EFBBC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F-5D6F-439B-98B3-EE5D030EFBBC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0-5D6F-439B-98B3-EE5D030EFBBC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1-5D6F-439B-98B3-EE5D030EFBBC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2-5D6F-439B-98B3-EE5D030EFBBC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3-5D6F-439B-98B3-EE5D030EFBBC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4-5D6F-439B-98B3-EE5D030EFBBC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5-5D6F-439B-98B3-EE5D030EFBBC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6-5D6F-439B-98B3-EE5D030EFBBC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7-5D6F-439B-98B3-EE5D030EFBBC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8-5D6F-439B-98B3-EE5D030EFBBC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9-5D6F-439B-98B3-EE5D030EFBBC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A-5D6F-439B-98B3-EE5D030EFBBC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B-5D6F-439B-98B3-EE5D030EFBBC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C-5D6F-439B-98B3-EE5D030EFBBC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D-5D6F-439B-98B3-EE5D030EFBBC}"/>
                </c:ext>
              </c:extLst>
            </c:dLbl>
            <c:dLbl>
              <c:idx val="1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E-5D6F-439B-98B3-EE5D030EFBBC}"/>
                </c:ext>
              </c:extLst>
            </c:dLbl>
            <c:dLbl>
              <c:idx val="18"/>
              <c:layout>
                <c:manualLayout>
                  <c:x val="3.7864083634539178E-2"/>
                  <c:y val="5.8548891169816492E-17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F-5D6F-439B-98B3-EE5D030EFBBC}"/>
                </c:ext>
              </c:extLst>
            </c:dLbl>
            <c:dLbl>
              <c:idx val="1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0-5D6F-439B-98B3-EE5D030EFBBC}"/>
                </c:ext>
              </c:extLst>
            </c:dLbl>
            <c:dLbl>
              <c:idx val="2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1-5D6F-439B-98B3-EE5D030EFBBC}"/>
                </c:ext>
              </c:extLst>
            </c:dLbl>
            <c:dLbl>
              <c:idx val="2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2-5D6F-439B-98B3-EE5D030EFBBC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3-5D6F-439B-98B3-EE5D030EFBBC}"/>
                </c:ext>
              </c:extLst>
            </c:dLbl>
            <c:dLbl>
              <c:idx val="2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4-5D6F-439B-98B3-EE5D030EFBBC}"/>
                </c:ext>
              </c:extLst>
            </c:dLbl>
            <c:dLbl>
              <c:idx val="2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5-5D6F-439B-98B3-EE5D030EFBBC}"/>
                </c:ext>
              </c:extLst>
            </c:dLbl>
            <c:dLbl>
              <c:idx val="2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6-5D6F-439B-98B3-EE5D030EFBBC}"/>
                </c:ext>
              </c:extLst>
            </c:dLbl>
            <c:dLbl>
              <c:idx val="2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7-5D6F-439B-98B3-EE5D030EFBBC}"/>
                </c:ext>
              </c:extLst>
            </c:dLbl>
            <c:dLbl>
              <c:idx val="2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8-5D6F-439B-98B3-EE5D030EFBBC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9-5D6F-439B-98B3-EE5D030EFBBC}"/>
                </c:ext>
              </c:extLst>
            </c:dLbl>
            <c:dLbl>
              <c:idx val="2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A-5D6F-439B-98B3-EE5D030EFBBC}"/>
                </c:ext>
              </c:extLst>
            </c:dLbl>
            <c:dLbl>
              <c:idx val="3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B-5D6F-439B-98B3-EE5D030EFBBC}"/>
                </c:ext>
              </c:extLst>
            </c:dLbl>
            <c:dLbl>
              <c:idx val="3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C-5D6F-439B-98B3-EE5D030EFBBC}"/>
                </c:ext>
              </c:extLst>
            </c:dLbl>
            <c:dLbl>
              <c:idx val="3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D-5D6F-439B-98B3-EE5D030EFBBC}"/>
                </c:ext>
              </c:extLst>
            </c:dLbl>
            <c:dLbl>
              <c:idx val="3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E-5D6F-439B-98B3-EE5D030EFBBC}"/>
                </c:ext>
              </c:extLst>
            </c:dLbl>
            <c:dLbl>
              <c:idx val="34"/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F-5D6F-439B-98B3-EE5D030EFBBC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0-5D6F-439B-98B3-EE5D030EFBBC}"/>
                </c:ext>
              </c:extLst>
            </c:dLbl>
            <c:dLbl>
              <c:idx val="3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1-5D6F-439B-98B3-EE5D030EFBBC}"/>
                </c:ext>
              </c:extLst>
            </c:dLbl>
            <c:dLbl>
              <c:idx val="37"/>
              <c:layout>
                <c:manualLayout>
                  <c:x val="2.7929649235978144E-2"/>
                  <c:y val="1.2573278651281029E-7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72-5D6F-439B-98B3-EE5D030EFBBC}"/>
                </c:ext>
              </c:extLst>
            </c:dLbl>
            <c:dLbl>
              <c:idx val="3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3-5D6F-439B-98B3-EE5D030EFBBC}"/>
                </c:ext>
              </c:extLst>
            </c:dLbl>
            <c:dLbl>
              <c:idx val="3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74-5D6F-439B-98B3-EE5D030EFBBC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75-5D6F-439B-98B3-EE5D030EFBBC}"/>
                </c:ext>
              </c:extLst>
            </c:dLbl>
            <c:dLbl>
              <c:idx val="42"/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76-5D6F-439B-98B3-EE5D030EFBBC}"/>
                </c:ext>
              </c:extLst>
            </c:dLbl>
            <c:dLbl>
              <c:idx val="43"/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77-5D6F-439B-98B3-EE5D030EFBBC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'5nod_dati'!$B$141:$B$157</c:f>
              <c:strCache>
                <c:ptCount val="17"/>
                <c:pt idx="0">
                  <c:v>ir bērni (n=187)</c:v>
                </c:pt>
                <c:pt idx="1">
                  <c:v>nav bērnu (n=313)</c:v>
                </c:pt>
                <c:pt idx="3">
                  <c:v>ir bērni (n=187)</c:v>
                </c:pt>
                <c:pt idx="4">
                  <c:v>nav bērnu (n=313)</c:v>
                </c:pt>
                <c:pt idx="6">
                  <c:v>ir bērni (n=187)</c:v>
                </c:pt>
                <c:pt idx="7">
                  <c:v>nav bērnu (n=313)</c:v>
                </c:pt>
                <c:pt idx="9">
                  <c:v>ir bērni (n=187)</c:v>
                </c:pt>
                <c:pt idx="10">
                  <c:v>nav bērnu (n=313)</c:v>
                </c:pt>
                <c:pt idx="12">
                  <c:v>ir bērni (n=187)</c:v>
                </c:pt>
                <c:pt idx="13">
                  <c:v>nav bērnu (n=313)</c:v>
                </c:pt>
                <c:pt idx="15">
                  <c:v>ir bērni (n=187)</c:v>
                </c:pt>
                <c:pt idx="16">
                  <c:v>nav bērnu (n=313)</c:v>
                </c:pt>
              </c:strCache>
            </c:strRef>
          </c:cat>
          <c:val>
            <c:numRef>
              <c:f>'5nod_dati'!$G$141:$G$157</c:f>
              <c:numCache>
                <c:formatCode>0</c:formatCode>
                <c:ptCount val="17"/>
                <c:pt idx="0">
                  <c:v>2.8</c:v>
                </c:pt>
                <c:pt idx="1">
                  <c:v>0.6</c:v>
                </c:pt>
                <c:pt idx="3">
                  <c:v>2.2999999999999998</c:v>
                </c:pt>
                <c:pt idx="4">
                  <c:v>1.3</c:v>
                </c:pt>
                <c:pt idx="6">
                  <c:v>2.7</c:v>
                </c:pt>
                <c:pt idx="7">
                  <c:v>1.6</c:v>
                </c:pt>
                <c:pt idx="9">
                  <c:v>0.5</c:v>
                </c:pt>
                <c:pt idx="10">
                  <c:v>0.5</c:v>
                </c:pt>
                <c:pt idx="12">
                  <c:v>1.9</c:v>
                </c:pt>
                <c:pt idx="13">
                  <c:v>4.0999999999999996</c:v>
                </c:pt>
                <c:pt idx="15">
                  <c:v>1</c:v>
                </c:pt>
                <c:pt idx="16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8-5D6F-439B-98B3-EE5D030EFBBC}"/>
            </c:ext>
          </c:extLst>
        </c:ser>
        <c:ser>
          <c:idx val="5"/>
          <c:order val="5"/>
          <c:tx>
            <c:strRef>
              <c:f>'5nod_dati'!$H$140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'5nod_dati'!$B$141:$B$157</c:f>
              <c:strCache>
                <c:ptCount val="17"/>
                <c:pt idx="0">
                  <c:v>ir bērni (n=187)</c:v>
                </c:pt>
                <c:pt idx="1">
                  <c:v>nav bērnu (n=313)</c:v>
                </c:pt>
                <c:pt idx="3">
                  <c:v>ir bērni (n=187)</c:v>
                </c:pt>
                <c:pt idx="4">
                  <c:v>nav bērnu (n=313)</c:v>
                </c:pt>
                <c:pt idx="6">
                  <c:v>ir bērni (n=187)</c:v>
                </c:pt>
                <c:pt idx="7">
                  <c:v>nav bērnu (n=313)</c:v>
                </c:pt>
                <c:pt idx="9">
                  <c:v>ir bērni (n=187)</c:v>
                </c:pt>
                <c:pt idx="10">
                  <c:v>nav bērnu (n=313)</c:v>
                </c:pt>
                <c:pt idx="12">
                  <c:v>ir bērni (n=187)</c:v>
                </c:pt>
                <c:pt idx="13">
                  <c:v>nav bērnu (n=313)</c:v>
                </c:pt>
                <c:pt idx="15">
                  <c:v>ir bērni (n=187)</c:v>
                </c:pt>
                <c:pt idx="16">
                  <c:v>nav bērnu (n=313)</c:v>
                </c:pt>
              </c:strCache>
            </c:strRef>
          </c:cat>
          <c:val>
            <c:numRef>
              <c:f>'5nod_dati'!$H$141:$H$157</c:f>
              <c:numCache>
                <c:formatCode>0.0</c:formatCode>
                <c:ptCount val="17"/>
                <c:pt idx="0">
                  <c:v>12.000000000000002</c:v>
                </c:pt>
                <c:pt idx="1">
                  <c:v>18.3</c:v>
                </c:pt>
                <c:pt idx="3">
                  <c:v>6.1000000000000014</c:v>
                </c:pt>
                <c:pt idx="4">
                  <c:v>16.900000000000002</c:v>
                </c:pt>
                <c:pt idx="6">
                  <c:v>9.2000000000000028</c:v>
                </c:pt>
                <c:pt idx="7">
                  <c:v>15.100000000000001</c:v>
                </c:pt>
                <c:pt idx="9">
                  <c:v>16.500000000000004</c:v>
                </c:pt>
                <c:pt idx="10">
                  <c:v>16.900000000000002</c:v>
                </c:pt>
                <c:pt idx="12">
                  <c:v>5.2000000000000028</c:v>
                </c:pt>
                <c:pt idx="13">
                  <c:v>5.7000000000000011</c:v>
                </c:pt>
                <c:pt idx="15">
                  <c:v>11.300000000000002</c:v>
                </c:pt>
                <c:pt idx="16">
                  <c:v>17.400000000000006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9-5D6F-439B-98B3-EE5D030EFBBC}"/>
            </c:ext>
          </c:extLst>
        </c:ser>
        <c:ser>
          <c:idx val="6"/>
          <c:order val="6"/>
          <c:tx>
            <c:strRef>
              <c:f>'5nod_dati'!$I$140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'5nod_dati'!$B$141:$B$157</c:f>
              <c:strCache>
                <c:ptCount val="17"/>
                <c:pt idx="0">
                  <c:v>ir bērni (n=187)</c:v>
                </c:pt>
                <c:pt idx="1">
                  <c:v>nav bērnu (n=313)</c:v>
                </c:pt>
                <c:pt idx="3">
                  <c:v>ir bērni (n=187)</c:v>
                </c:pt>
                <c:pt idx="4">
                  <c:v>nav bērnu (n=313)</c:v>
                </c:pt>
                <c:pt idx="6">
                  <c:v>ir bērni (n=187)</c:v>
                </c:pt>
                <c:pt idx="7">
                  <c:v>nav bērnu (n=313)</c:v>
                </c:pt>
                <c:pt idx="9">
                  <c:v>ir bērni (n=187)</c:v>
                </c:pt>
                <c:pt idx="10">
                  <c:v>nav bērnu (n=313)</c:v>
                </c:pt>
                <c:pt idx="12">
                  <c:v>ir bērni (n=187)</c:v>
                </c:pt>
                <c:pt idx="13">
                  <c:v>nav bērnu (n=313)</c:v>
                </c:pt>
                <c:pt idx="15">
                  <c:v>ir bērni (n=187)</c:v>
                </c:pt>
                <c:pt idx="16">
                  <c:v>nav bērnu (n=313)</c:v>
                </c:pt>
              </c:strCache>
            </c:strRef>
          </c:cat>
          <c:val>
            <c:numRef>
              <c:f>'5nod_dati'!$I$141:$I$157</c:f>
              <c:numCache>
                <c:formatCode>0</c:formatCode>
                <c:ptCount val="17"/>
                <c:pt idx="0">
                  <c:v>17.3</c:v>
                </c:pt>
                <c:pt idx="1">
                  <c:v>52.7</c:v>
                </c:pt>
                <c:pt idx="3">
                  <c:v>6.7</c:v>
                </c:pt>
                <c:pt idx="4">
                  <c:v>22.9</c:v>
                </c:pt>
                <c:pt idx="6">
                  <c:v>1.9</c:v>
                </c:pt>
                <c:pt idx="7">
                  <c:v>10.4</c:v>
                </c:pt>
                <c:pt idx="9">
                  <c:v>10.1</c:v>
                </c:pt>
                <c:pt idx="10">
                  <c:v>22.1</c:v>
                </c:pt>
                <c:pt idx="12">
                  <c:v>10.4</c:v>
                </c:pt>
                <c:pt idx="13">
                  <c:v>18.100000000000001</c:v>
                </c:pt>
                <c:pt idx="15">
                  <c:v>9.4</c:v>
                </c:pt>
                <c:pt idx="16">
                  <c:v>22.2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A-5D6F-439B-98B3-EE5D030EFB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9087752"/>
        <c:axId val="1"/>
      </c:barChart>
      <c:catAx>
        <c:axId val="62908775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900"/>
                  <a:t>%</a:t>
                </a:r>
              </a:p>
            </c:rich>
          </c:tx>
          <c:layout>
            <c:manualLayout>
              <c:xMode val="edge"/>
              <c:yMode val="edge"/>
              <c:x val="8.5029132565517408E-3"/>
              <c:y val="1.3784220573066061E-2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87.3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65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629087752"/>
        <c:crosses val="max"/>
        <c:crossBetween val="between"/>
        <c:majorUnit val="56"/>
        <c:minorUnit val="4"/>
      </c:valAx>
      <c:spPr>
        <a:noFill/>
        <a:ln w="25400">
          <a:noFill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24672721501489814"/>
          <c:y val="1.5030145606883955E-2"/>
          <c:w val="0.74742082467259863"/>
          <c:h val="3.3038123841149597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000"/>
              <a:t>Indekss*</a:t>
            </a:r>
          </a:p>
        </c:rich>
      </c:tx>
      <c:layout>
        <c:manualLayout>
          <c:xMode val="edge"/>
          <c:yMode val="edge"/>
          <c:x val="0.35992835659491063"/>
          <c:y val="5.5728126438742195E-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25474322147499801"/>
          <c:y val="6.9477701750163323E-2"/>
          <c:w val="0.56115305036340202"/>
          <c:h val="0.8937461747412577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'5nod_dati'!$L$140</c:f>
              <c:strCache>
                <c:ptCount val="1"/>
                <c:pt idx="0">
                  <c:v>Indekss</c:v>
                </c:pt>
              </c:strCache>
            </c:strRef>
          </c:tx>
          <c:spPr>
            <a:pattFill prst="dkUpDiag">
              <a:fgClr>
                <a:schemeClr val="accent5">
                  <a:lumMod val="75000"/>
                </a:schemeClr>
              </a:fgClr>
              <a:bgClr>
                <a:schemeClr val="bg1"/>
              </a:bgClr>
            </a:pattFill>
            <a:ln w="3175">
              <a:solidFill>
                <a:schemeClr val="accent5">
                  <a:lumMod val="75000"/>
                </a:schemeClr>
              </a:solidFill>
              <a:prstDash val="solid"/>
            </a:ln>
          </c:spPr>
          <c:invertIfNegative val="1"/>
          <c:dPt>
            <c:idx val="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0-4E6B-41BF-BC23-074B2381494F}"/>
              </c:ext>
            </c:extLst>
          </c:dPt>
          <c:dPt>
            <c:idx val="3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1-4E6B-41BF-BC23-074B2381494F}"/>
              </c:ext>
            </c:extLst>
          </c:dPt>
          <c:dPt>
            <c:idx val="4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2-4E6B-41BF-BC23-074B2381494F}"/>
              </c:ext>
            </c:extLst>
          </c:dPt>
          <c:dPt>
            <c:idx val="5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3-4E6B-41BF-BC23-074B2381494F}"/>
              </c:ext>
            </c:extLst>
          </c:dPt>
          <c:dPt>
            <c:idx val="6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4-4E6B-41BF-BC23-074B2381494F}"/>
              </c:ext>
            </c:extLst>
          </c:dPt>
          <c:dPt>
            <c:idx val="7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5-4E6B-41BF-BC23-074B2381494F}"/>
              </c:ext>
            </c:extLst>
          </c:dPt>
          <c:dPt>
            <c:idx val="8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6-4E6B-41BF-BC23-074B2381494F}"/>
              </c:ext>
            </c:extLst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4E6B-41BF-BC23-074B2381494F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4E6B-41BF-BC23-074B2381494F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4E6B-41BF-BC23-074B2381494F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4E6B-41BF-BC23-074B2381494F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4E6B-41BF-BC23-074B2381494F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4E6B-41BF-BC23-074B2381494F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4E6B-41BF-BC23-074B2381494F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4E6B-41BF-BC23-074B2381494F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4E6B-41BF-BC23-074B2381494F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'5nod_dati'!$L$141:$L$157</c:f>
              <c:numCache>
                <c:formatCode>0.0</c:formatCode>
                <c:ptCount val="17"/>
                <c:pt idx="0">
                  <c:v>38.700000000000003</c:v>
                </c:pt>
                <c:pt idx="1">
                  <c:v>23.7</c:v>
                </c:pt>
                <c:pt idx="3">
                  <c:v>39.200000000000003</c:v>
                </c:pt>
                <c:pt idx="4">
                  <c:v>42.55</c:v>
                </c:pt>
                <c:pt idx="6">
                  <c:v>49.300000000000004</c:v>
                </c:pt>
                <c:pt idx="7">
                  <c:v>51.35</c:v>
                </c:pt>
                <c:pt idx="9">
                  <c:v>56.800000000000004</c:v>
                </c:pt>
                <c:pt idx="10">
                  <c:v>45.300000000000004</c:v>
                </c:pt>
                <c:pt idx="12">
                  <c:v>35.950000000000003</c:v>
                </c:pt>
                <c:pt idx="13">
                  <c:v>29.999999999999996</c:v>
                </c:pt>
                <c:pt idx="15">
                  <c:v>49.05</c:v>
                </c:pt>
                <c:pt idx="16">
                  <c:v>44.749999999999993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E6B-41BF-BC23-074B238149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9089912"/>
        <c:axId val="1"/>
      </c:barChart>
      <c:catAx>
        <c:axId val="629089912"/>
        <c:scaling>
          <c:orientation val="maxMin"/>
        </c:scaling>
        <c:delete val="0"/>
        <c:axPos val="l"/>
        <c:majorTickMark val="out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00"/>
          <c:min val="-60"/>
        </c:scaling>
        <c:delete val="1"/>
        <c:axPos val="b"/>
        <c:numFmt formatCode="0.0" sourceLinked="1"/>
        <c:majorTickMark val="out"/>
        <c:minorTickMark val="none"/>
        <c:tickLblPos val="nextTo"/>
        <c:crossAx val="629089912"/>
        <c:crosses val="max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6995447137735229"/>
          <c:y val="5.0431029454651513E-2"/>
          <c:w val="0.7178450928928003"/>
          <c:h val="0.8858972003499562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'5nod_dati'!$B$453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'5nod_dati'!$A$454:$A$483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'5nod_dati'!$B$454:$B$483</c:f>
              <c:numCache>
                <c:formatCode>General</c:formatCode>
                <c:ptCount val="30"/>
                <c:pt idx="0" formatCode="0.0">
                  <c:v>6</c:v>
                </c:pt>
                <c:pt idx="2" formatCode="0.0">
                  <c:v>5.6000000000000014</c:v>
                </c:pt>
                <c:pt idx="3" formatCode="0.0">
                  <c:v>6.3000000000000043</c:v>
                </c:pt>
                <c:pt idx="5" formatCode="0.0">
                  <c:v>5.1000000000000014</c:v>
                </c:pt>
                <c:pt idx="6" formatCode="0.0">
                  <c:v>5.1000000000000014</c:v>
                </c:pt>
                <c:pt idx="7" formatCode="0.0">
                  <c:v>8.3999999999999986</c:v>
                </c:pt>
                <c:pt idx="8" formatCode="0.0">
                  <c:v>4.5000000000000071</c:v>
                </c:pt>
                <c:pt idx="9" formatCode="0.0">
                  <c:v>6.3000000000000043</c:v>
                </c:pt>
                <c:pt idx="10" formatCode="0.0">
                  <c:v>6.1000000000000014</c:v>
                </c:pt>
                <c:pt idx="12" formatCode="0.0">
                  <c:v>8.5999999999999943</c:v>
                </c:pt>
                <c:pt idx="13" formatCode="0.0">
                  <c:v>5.8999999999999986</c:v>
                </c:pt>
                <c:pt idx="14" formatCode="0.0">
                  <c:v>5.6999999999999957</c:v>
                </c:pt>
                <c:pt idx="16" formatCode="0.0">
                  <c:v>5.5</c:v>
                </c:pt>
                <c:pt idx="17" formatCode="0.0">
                  <c:v>16.799999999999997</c:v>
                </c:pt>
                <c:pt idx="19" formatCode="0.0">
                  <c:v>7.2000000000000028</c:v>
                </c:pt>
                <c:pt idx="20" formatCode="0.0">
                  <c:v>7</c:v>
                </c:pt>
                <c:pt idx="21" formatCode="0.0">
                  <c:v>3.6000000000000014</c:v>
                </c:pt>
                <c:pt idx="23" formatCode="0.0">
                  <c:v>7.5</c:v>
                </c:pt>
                <c:pt idx="24" formatCode="0.0">
                  <c:v>6.3999999999999986</c:v>
                </c:pt>
                <c:pt idx="25" formatCode="0.0">
                  <c:v>3.1000000000000014</c:v>
                </c:pt>
                <c:pt idx="26" formatCode="0.0">
                  <c:v>7.6000000000000014</c:v>
                </c:pt>
                <c:pt idx="28" formatCode="0.0">
                  <c:v>6.2000000000000028</c:v>
                </c:pt>
                <c:pt idx="29" formatCode="0.0">
                  <c:v>5.9000000000000057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AF-4D2C-8FCE-9851462D43D3}"/>
            </c:ext>
          </c:extLst>
        </c:ser>
        <c:ser>
          <c:idx val="1"/>
          <c:order val="1"/>
          <c:tx>
            <c:strRef>
              <c:f>'5nod_dati'!$C$453</c:f>
              <c:strCache>
                <c:ptCount val="1"/>
                <c:pt idx="0">
                  <c:v>Ļoti pozitīvi</c:v>
                </c:pt>
              </c:strCache>
            </c:strRef>
          </c:tx>
          <c:spPr>
            <a:solidFill>
              <a:srgbClr val="7E7B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5BAF-4D2C-8FCE-9851462D43D3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5BAF-4D2C-8FCE-9851462D43D3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5BAF-4D2C-8FCE-9851462D43D3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5BAF-4D2C-8FCE-9851462D43D3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5BAF-4D2C-8FCE-9851462D43D3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5BAF-4D2C-8FCE-9851462D43D3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5BAF-4D2C-8FCE-9851462D43D3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5BAF-4D2C-8FCE-9851462D43D3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5BAF-4D2C-8FCE-9851462D43D3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5BAF-4D2C-8FCE-9851462D43D3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5BAF-4D2C-8FCE-9851462D43D3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5BAF-4D2C-8FCE-9851462D43D3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5BAF-4D2C-8FCE-9851462D43D3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5BAF-4D2C-8FCE-9851462D43D3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5BAF-4D2C-8FCE-9851462D43D3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5BAF-4D2C-8FCE-9851462D43D3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5BAF-4D2C-8FCE-9851462D43D3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5BAF-4D2C-8FCE-9851462D43D3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5BAF-4D2C-8FCE-9851462D43D3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5BAF-4D2C-8FCE-9851462D43D3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5BAF-4D2C-8FCE-9851462D43D3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5BAF-4D2C-8FCE-9851462D43D3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5BAF-4D2C-8FCE-9851462D43D3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'5nod_dati'!$A$454:$A$483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'5nod_dati'!$C$454:$C$483</c:f>
              <c:numCache>
                <c:formatCode>General</c:formatCode>
                <c:ptCount val="30"/>
                <c:pt idx="0" formatCode="0">
                  <c:v>42.8</c:v>
                </c:pt>
                <c:pt idx="2" formatCode="0">
                  <c:v>41.1</c:v>
                </c:pt>
                <c:pt idx="3" formatCode="0">
                  <c:v>44.4</c:v>
                </c:pt>
                <c:pt idx="5" formatCode="0">
                  <c:v>37.1</c:v>
                </c:pt>
                <c:pt idx="6" formatCode="0">
                  <c:v>50.3</c:v>
                </c:pt>
                <c:pt idx="7" formatCode="0">
                  <c:v>44.1</c:v>
                </c:pt>
                <c:pt idx="8" formatCode="0">
                  <c:v>34.6</c:v>
                </c:pt>
                <c:pt idx="9" formatCode="0">
                  <c:v>49.8</c:v>
                </c:pt>
                <c:pt idx="10" formatCode="0">
                  <c:v>39.6</c:v>
                </c:pt>
                <c:pt idx="12" formatCode="0">
                  <c:v>40.700000000000003</c:v>
                </c:pt>
                <c:pt idx="13" formatCode="0">
                  <c:v>44.9</c:v>
                </c:pt>
                <c:pt idx="14" formatCode="0">
                  <c:v>40.200000000000003</c:v>
                </c:pt>
                <c:pt idx="16" formatCode="0">
                  <c:v>42.7</c:v>
                </c:pt>
                <c:pt idx="17" formatCode="0">
                  <c:v>36.200000000000003</c:v>
                </c:pt>
                <c:pt idx="19" formatCode="0">
                  <c:v>40.299999999999997</c:v>
                </c:pt>
                <c:pt idx="20" formatCode="0">
                  <c:v>45.1</c:v>
                </c:pt>
                <c:pt idx="21" formatCode="0">
                  <c:v>41.9</c:v>
                </c:pt>
                <c:pt idx="23" formatCode="0">
                  <c:v>49.4</c:v>
                </c:pt>
                <c:pt idx="24" formatCode="0">
                  <c:v>40.1</c:v>
                </c:pt>
                <c:pt idx="25" formatCode="0">
                  <c:v>49.1</c:v>
                </c:pt>
                <c:pt idx="26" formatCode="0">
                  <c:v>48</c:v>
                </c:pt>
                <c:pt idx="28" formatCode="0">
                  <c:v>45.8</c:v>
                </c:pt>
                <c:pt idx="29" formatCode="0">
                  <c:v>41.3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5BAF-4D2C-8FCE-9851462D43D3}"/>
            </c:ext>
          </c:extLst>
        </c:ser>
        <c:ser>
          <c:idx val="2"/>
          <c:order val="2"/>
          <c:tx>
            <c:strRef>
              <c:f>'5nod_dati'!$D$453</c:f>
              <c:strCache>
                <c:ptCount val="1"/>
                <c:pt idx="0">
                  <c:v>Drīzāk pozitīvi</c:v>
                </c:pt>
              </c:strCache>
            </c:strRef>
          </c:tx>
          <c:spPr>
            <a:solidFill>
              <a:srgbClr val="D7D2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5BAF-4D2C-8FCE-9851462D43D3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5BAF-4D2C-8FCE-9851462D43D3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5BAF-4D2C-8FCE-9851462D43D3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5BAF-4D2C-8FCE-9851462D43D3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5BAF-4D2C-8FCE-9851462D43D3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5BAF-4D2C-8FCE-9851462D43D3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5BAF-4D2C-8FCE-9851462D43D3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5BAF-4D2C-8FCE-9851462D43D3}"/>
                </c:ext>
              </c:extLst>
            </c:dLbl>
            <c:dLbl>
              <c:idx val="3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5BAF-4D2C-8FCE-9851462D43D3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'5nod_dati'!$A$454:$A$483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'5nod_dati'!$D$454:$D$483</c:f>
              <c:numCache>
                <c:formatCode>General</c:formatCode>
                <c:ptCount val="30"/>
                <c:pt idx="0" formatCode="0">
                  <c:v>51.7</c:v>
                </c:pt>
                <c:pt idx="2" formatCode="0">
                  <c:v>53.8</c:v>
                </c:pt>
                <c:pt idx="3" formatCode="0">
                  <c:v>49.8</c:v>
                </c:pt>
                <c:pt idx="5" formatCode="0">
                  <c:v>58.3</c:v>
                </c:pt>
                <c:pt idx="6" formatCode="0">
                  <c:v>45.1</c:v>
                </c:pt>
                <c:pt idx="7" formatCode="0">
                  <c:v>48</c:v>
                </c:pt>
                <c:pt idx="8" formatCode="0">
                  <c:v>61.4</c:v>
                </c:pt>
                <c:pt idx="9" formatCode="0">
                  <c:v>44.4</c:v>
                </c:pt>
                <c:pt idx="10" formatCode="0">
                  <c:v>54.8</c:v>
                </c:pt>
                <c:pt idx="12" formatCode="0">
                  <c:v>51.2</c:v>
                </c:pt>
                <c:pt idx="13" formatCode="0">
                  <c:v>49.7</c:v>
                </c:pt>
                <c:pt idx="14" formatCode="0">
                  <c:v>54.6</c:v>
                </c:pt>
                <c:pt idx="16" formatCode="0">
                  <c:v>52.3</c:v>
                </c:pt>
                <c:pt idx="17" formatCode="0">
                  <c:v>47.5</c:v>
                </c:pt>
                <c:pt idx="19" formatCode="0">
                  <c:v>53</c:v>
                </c:pt>
                <c:pt idx="20" formatCode="0">
                  <c:v>48.4</c:v>
                </c:pt>
                <c:pt idx="21" formatCode="0">
                  <c:v>55</c:v>
                </c:pt>
                <c:pt idx="23" formatCode="0">
                  <c:v>43.6</c:v>
                </c:pt>
                <c:pt idx="24" formatCode="0">
                  <c:v>54</c:v>
                </c:pt>
                <c:pt idx="25" formatCode="0">
                  <c:v>48.3</c:v>
                </c:pt>
                <c:pt idx="26" formatCode="0">
                  <c:v>44.9</c:v>
                </c:pt>
                <c:pt idx="28" formatCode="0">
                  <c:v>48.5</c:v>
                </c:pt>
                <c:pt idx="29" formatCode="0">
                  <c:v>53.3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5BAF-4D2C-8FCE-9851462D43D3}"/>
            </c:ext>
          </c:extLst>
        </c:ser>
        <c:ser>
          <c:idx val="3"/>
          <c:order val="3"/>
          <c:tx>
            <c:strRef>
              <c:f>'5nod_dati'!$E$453</c:f>
              <c:strCache>
                <c:ptCount val="1"/>
                <c:pt idx="0">
                  <c:v>Drīzāk negatīvi</c:v>
                </c:pt>
              </c:strCache>
            </c:strRef>
          </c:tx>
          <c:spPr>
            <a:solidFill>
              <a:srgbClr val="E17A65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5BAF-4D2C-8FCE-9851462D43D3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5BAF-4D2C-8FCE-9851462D43D3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5BAF-4D2C-8FCE-9851462D43D3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5BAF-4D2C-8FCE-9851462D43D3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5BAF-4D2C-8FCE-9851462D43D3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5BAF-4D2C-8FCE-9851462D43D3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5BAF-4D2C-8FCE-9851462D43D3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5BAF-4D2C-8FCE-9851462D43D3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5BAF-4D2C-8FCE-9851462D43D3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C-5BAF-4D2C-8FCE-9851462D43D3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D-5BAF-4D2C-8FCE-9851462D43D3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E-5BAF-4D2C-8FCE-9851462D43D3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F-5BAF-4D2C-8FCE-9851462D43D3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0-5BAF-4D2C-8FCE-9851462D43D3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1-5BAF-4D2C-8FCE-9851462D43D3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5BAF-4D2C-8FCE-9851462D43D3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3-5BAF-4D2C-8FCE-9851462D43D3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4-5BAF-4D2C-8FCE-9851462D43D3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5BAF-4D2C-8FCE-9851462D43D3}"/>
                </c:ext>
              </c:extLst>
            </c:dLbl>
            <c:dLbl>
              <c:idx val="1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6-5BAF-4D2C-8FCE-9851462D43D3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5BAF-4D2C-8FCE-9851462D43D3}"/>
                </c:ext>
              </c:extLst>
            </c:dLbl>
            <c:dLbl>
              <c:idx val="2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8-5BAF-4D2C-8FCE-9851462D43D3}"/>
                </c:ext>
              </c:extLst>
            </c:dLbl>
            <c:dLbl>
              <c:idx val="2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5BAF-4D2C-8FCE-9851462D43D3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A-5BAF-4D2C-8FCE-9851462D43D3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B-5BAF-4D2C-8FCE-9851462D43D3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C-5BAF-4D2C-8FCE-9851462D43D3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5BAF-4D2C-8FCE-9851462D43D3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E-5BAF-4D2C-8FCE-9851462D43D3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F-5BAF-4D2C-8FCE-9851462D43D3}"/>
                </c:ext>
              </c:extLst>
            </c:dLbl>
            <c:dLbl>
              <c:idx val="2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5BAF-4D2C-8FCE-9851462D43D3}"/>
                </c:ext>
              </c:extLst>
            </c:dLbl>
            <c:dLbl>
              <c:idx val="3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1-5BAF-4D2C-8FCE-9851462D43D3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2-5BAF-4D2C-8FCE-9851462D43D3}"/>
                </c:ext>
              </c:extLst>
            </c:dLbl>
            <c:dLbl>
              <c:idx val="3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3-5BAF-4D2C-8FCE-9851462D43D3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4-5BAF-4D2C-8FCE-9851462D43D3}"/>
                </c:ext>
              </c:extLst>
            </c:dLbl>
            <c:dLbl>
              <c:idx val="3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5-5BAF-4D2C-8FCE-9851462D43D3}"/>
                </c:ext>
              </c:extLst>
            </c:dLbl>
            <c:dLbl>
              <c:idx val="3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6-5BAF-4D2C-8FCE-9851462D43D3}"/>
                </c:ext>
              </c:extLst>
            </c:dLbl>
            <c:dLbl>
              <c:idx val="3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7-5BAF-4D2C-8FCE-9851462D43D3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8-5BAF-4D2C-8FCE-9851462D43D3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9-5BAF-4D2C-8FCE-9851462D43D3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A-5BAF-4D2C-8FCE-9851462D43D3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'5nod_dati'!$A$454:$A$483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'5nod_dati'!$E$454:$E$483</c:f>
              <c:numCache>
                <c:formatCode>General</c:formatCode>
                <c:ptCount val="30"/>
                <c:pt idx="0" formatCode="0">
                  <c:v>3.8</c:v>
                </c:pt>
                <c:pt idx="2" formatCode="0">
                  <c:v>3.1</c:v>
                </c:pt>
                <c:pt idx="3" formatCode="0">
                  <c:v>4.5</c:v>
                </c:pt>
                <c:pt idx="5" formatCode="0">
                  <c:v>4.5999999999999996</c:v>
                </c:pt>
                <c:pt idx="6" formatCode="0">
                  <c:v>2.2000000000000002</c:v>
                </c:pt>
                <c:pt idx="7" formatCode="0">
                  <c:v>6.6</c:v>
                </c:pt>
                <c:pt idx="8" formatCode="0">
                  <c:v>3.1</c:v>
                </c:pt>
                <c:pt idx="9" formatCode="0">
                  <c:v>4</c:v>
                </c:pt>
                <c:pt idx="10" formatCode="0">
                  <c:v>3.2</c:v>
                </c:pt>
                <c:pt idx="12" formatCode="0">
                  <c:v>5.3</c:v>
                </c:pt>
                <c:pt idx="13" formatCode="0">
                  <c:v>3.8</c:v>
                </c:pt>
                <c:pt idx="14" formatCode="0">
                  <c:v>3.6</c:v>
                </c:pt>
                <c:pt idx="16" formatCode="0">
                  <c:v>3.6</c:v>
                </c:pt>
                <c:pt idx="17" formatCode="0">
                  <c:v>7.8</c:v>
                </c:pt>
                <c:pt idx="19" formatCode="0">
                  <c:v>5.2</c:v>
                </c:pt>
                <c:pt idx="20" formatCode="0">
                  <c:v>4.3</c:v>
                </c:pt>
                <c:pt idx="21" formatCode="0">
                  <c:v>1.8</c:v>
                </c:pt>
                <c:pt idx="23" formatCode="0">
                  <c:v>3.9</c:v>
                </c:pt>
                <c:pt idx="24" formatCode="0">
                  <c:v>5.0999999999999996</c:v>
                </c:pt>
                <c:pt idx="25" formatCode="0">
                  <c:v>2.6</c:v>
                </c:pt>
                <c:pt idx="26" formatCode="0">
                  <c:v>3.3</c:v>
                </c:pt>
                <c:pt idx="28" formatCode="0">
                  <c:v>4</c:v>
                </c:pt>
                <c:pt idx="29" formatCode="0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B-5BAF-4D2C-8FCE-9851462D43D3}"/>
            </c:ext>
          </c:extLst>
        </c:ser>
        <c:ser>
          <c:idx val="4"/>
          <c:order val="4"/>
          <c:tx>
            <c:strRef>
              <c:f>'5nod_dati'!$F$453</c:f>
              <c:strCache>
                <c:ptCount val="1"/>
                <c:pt idx="0">
                  <c:v>Ļoti negatīvi</c:v>
                </c:pt>
              </c:strCache>
            </c:strRef>
          </c:tx>
          <c:spPr>
            <a:solidFill>
              <a:srgbClr val="D14529"/>
            </a:solidFill>
          </c:spPr>
          <c:invertIfNegative val="0"/>
          <c:dLbls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C-5BAF-4D2C-8FCE-9851462D43D3}"/>
                </c:ext>
              </c:extLst>
            </c:dLbl>
            <c:dLbl>
              <c:idx val="17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D-5BAF-4D2C-8FCE-9851462D43D3}"/>
                </c:ext>
              </c:extLst>
            </c:dLbl>
            <c:dLbl>
              <c:idx val="23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E-5BAF-4D2C-8FCE-9851462D43D3}"/>
                </c:ext>
              </c:extLst>
            </c:dLbl>
            <c:dLbl>
              <c:idx val="26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F-5BAF-4D2C-8FCE-9851462D43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lv-L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'5nod_dati'!$A$454:$A$483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'5nod_dati'!$F$454:$F$483</c:f>
              <c:numCache>
                <c:formatCode>General</c:formatCode>
                <c:ptCount val="30"/>
                <c:pt idx="0" formatCode="0">
                  <c:v>0.9</c:v>
                </c:pt>
                <c:pt idx="2" formatCode="0">
                  <c:v>1.2</c:v>
                </c:pt>
                <c:pt idx="3" formatCode="0">
                  <c:v>0.6</c:v>
                </c:pt>
                <c:pt idx="6" formatCode="0">
                  <c:v>2.4</c:v>
                </c:pt>
                <c:pt idx="7" formatCode="0">
                  <c:v>1.3</c:v>
                </c:pt>
                <c:pt idx="8" formatCode="0">
                  <c:v>0.9</c:v>
                </c:pt>
                <c:pt idx="9" formatCode="0">
                  <c:v>0.9</c:v>
                </c:pt>
                <c:pt idx="13" formatCode="0">
                  <c:v>1.3</c:v>
                </c:pt>
                <c:pt idx="14" formatCode="0">
                  <c:v>0.5</c:v>
                </c:pt>
                <c:pt idx="16" formatCode="0">
                  <c:v>0.6</c:v>
                </c:pt>
                <c:pt idx="17" formatCode="0">
                  <c:v>8.6</c:v>
                </c:pt>
                <c:pt idx="19" formatCode="0">
                  <c:v>0.6</c:v>
                </c:pt>
                <c:pt idx="20" formatCode="0">
                  <c:v>1.7</c:v>
                </c:pt>
                <c:pt idx="23" formatCode="0">
                  <c:v>2.1</c:v>
                </c:pt>
                <c:pt idx="24" formatCode="0">
                  <c:v>0.8</c:v>
                </c:pt>
                <c:pt idx="26" formatCode="0">
                  <c:v>2.2000000000000002</c:v>
                </c:pt>
                <c:pt idx="28" formatCode="0">
                  <c:v>0.5</c:v>
                </c:pt>
                <c:pt idx="29" formatCode="0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0-5BAF-4D2C-8FCE-9851462D43D3}"/>
            </c:ext>
          </c:extLst>
        </c:ser>
        <c:ser>
          <c:idx val="5"/>
          <c:order val="5"/>
          <c:tx>
            <c:strRef>
              <c:f>'5nod_dati'!$G$453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</c:spPr>
          <c:invertIfNegative val="0"/>
          <c:cat>
            <c:strRef>
              <c:f>'5nod_dati'!$A$454:$A$483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'5nod_dati'!$G$454:$G$483</c:f>
              <c:numCache>
                <c:formatCode>General</c:formatCode>
                <c:ptCount val="30"/>
                <c:pt idx="0" formatCode="0.0">
                  <c:v>17</c:v>
                </c:pt>
                <c:pt idx="2" formatCode="0.0">
                  <c:v>17.399999999999999</c:v>
                </c:pt>
                <c:pt idx="3" formatCode="0.0">
                  <c:v>16.599999999999998</c:v>
                </c:pt>
                <c:pt idx="5" formatCode="0.0">
                  <c:v>17.100000000000001</c:v>
                </c:pt>
                <c:pt idx="6" formatCode="0.0">
                  <c:v>17.100000000000001</c:v>
                </c:pt>
                <c:pt idx="7" formatCode="0.0">
                  <c:v>13.799999999999999</c:v>
                </c:pt>
                <c:pt idx="8" formatCode="0.0">
                  <c:v>17.7</c:v>
                </c:pt>
                <c:pt idx="9" formatCode="0.0">
                  <c:v>16.8</c:v>
                </c:pt>
                <c:pt idx="10" formatCode="0.0">
                  <c:v>18.5</c:v>
                </c:pt>
                <c:pt idx="12" formatCode="0.0">
                  <c:v>16.399999999999999</c:v>
                </c:pt>
                <c:pt idx="13" formatCode="0.0">
                  <c:v>16.599999999999998</c:v>
                </c:pt>
                <c:pt idx="14" formatCode="0.0">
                  <c:v>17.599999999999998</c:v>
                </c:pt>
                <c:pt idx="16" formatCode="0.0">
                  <c:v>17.499999999999996</c:v>
                </c:pt>
                <c:pt idx="17" formatCode="0.0">
                  <c:v>5.3</c:v>
                </c:pt>
                <c:pt idx="19" formatCode="0.0">
                  <c:v>15.899999999999999</c:v>
                </c:pt>
                <c:pt idx="20" formatCode="0.0">
                  <c:v>15.7</c:v>
                </c:pt>
                <c:pt idx="21" formatCode="0.0">
                  <c:v>19.899999999999999</c:v>
                </c:pt>
                <c:pt idx="23" formatCode="0.0">
                  <c:v>15.699999999999998</c:v>
                </c:pt>
                <c:pt idx="24" formatCode="0.0">
                  <c:v>15.799999999999999</c:v>
                </c:pt>
                <c:pt idx="25" formatCode="0.0">
                  <c:v>19.099999999999998</c:v>
                </c:pt>
                <c:pt idx="26" formatCode="0.0">
                  <c:v>16.2</c:v>
                </c:pt>
                <c:pt idx="28" formatCode="0.0">
                  <c:v>17.2</c:v>
                </c:pt>
                <c:pt idx="29" formatCode="0.0">
                  <c:v>16.899999999999999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1-5BAF-4D2C-8FCE-9851462D43D3}"/>
            </c:ext>
          </c:extLst>
        </c:ser>
        <c:ser>
          <c:idx val="6"/>
          <c:order val="6"/>
          <c:tx>
            <c:strRef>
              <c:f>'5nod_dati'!$H$453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'5nod_dati'!$A$454:$A$483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'5nod_dati'!$H$454:$H$483</c:f>
              <c:numCache>
                <c:formatCode>General</c:formatCode>
                <c:ptCount val="30"/>
                <c:pt idx="0" formatCode="0">
                  <c:v>0.8</c:v>
                </c:pt>
                <c:pt idx="2" formatCode="0">
                  <c:v>0.9</c:v>
                </c:pt>
                <c:pt idx="3" formatCode="0">
                  <c:v>0.7</c:v>
                </c:pt>
                <c:pt idx="5" formatCode="0">
                  <c:v>0</c:v>
                </c:pt>
                <c:pt idx="6" formatCode="0">
                  <c:v>0</c:v>
                </c:pt>
                <c:pt idx="7" formatCode="0">
                  <c:v>0</c:v>
                </c:pt>
                <c:pt idx="8" formatCode="0">
                  <c:v>0</c:v>
                </c:pt>
                <c:pt idx="9" formatCode="0">
                  <c:v>0.9</c:v>
                </c:pt>
                <c:pt idx="10" formatCode="0">
                  <c:v>2.4</c:v>
                </c:pt>
                <c:pt idx="12" formatCode="0">
                  <c:v>2.8</c:v>
                </c:pt>
                <c:pt idx="13" formatCode="0.0">
                  <c:v>0.3</c:v>
                </c:pt>
                <c:pt idx="14" formatCode="0">
                  <c:v>1.1000000000000001</c:v>
                </c:pt>
                <c:pt idx="16" formatCode="0">
                  <c:v>0.8</c:v>
                </c:pt>
                <c:pt idx="17" formatCode="0">
                  <c:v>0</c:v>
                </c:pt>
                <c:pt idx="19" formatCode="0">
                  <c:v>0.9</c:v>
                </c:pt>
                <c:pt idx="20" formatCode="0.0">
                  <c:v>0.4</c:v>
                </c:pt>
                <c:pt idx="21" formatCode="0">
                  <c:v>1.2</c:v>
                </c:pt>
                <c:pt idx="23" formatCode="0">
                  <c:v>1</c:v>
                </c:pt>
                <c:pt idx="24" formatCode="0">
                  <c:v>0</c:v>
                </c:pt>
                <c:pt idx="25" formatCode="0">
                  <c:v>0</c:v>
                </c:pt>
                <c:pt idx="26" formatCode="0">
                  <c:v>1.5</c:v>
                </c:pt>
                <c:pt idx="28" formatCode="0">
                  <c:v>1.3</c:v>
                </c:pt>
                <c:pt idx="29" formatCode="0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2-5BAF-4D2C-8FCE-9851462D43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9087752"/>
        <c:axId val="1"/>
      </c:barChart>
      <c:catAx>
        <c:axId val="62908775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000"/>
                  <a:t>%</a:t>
                </a:r>
              </a:p>
            </c:rich>
          </c:tx>
          <c:layout>
            <c:manualLayout>
              <c:xMode val="edge"/>
              <c:yMode val="edge"/>
              <c:x val="7.8616643507796822E-3"/>
              <c:y val="1.2875768415669845E-2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100.5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26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629087752"/>
        <c:crosses val="max"/>
        <c:crossBetween val="between"/>
        <c:majorUnit val="56"/>
        <c:minorUnit val="4"/>
      </c:valAx>
      <c:spPr>
        <a:noFill/>
        <a:ln w="25400">
          <a:noFill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30578220765823166"/>
          <c:y val="9.190991794837124E-3"/>
          <c:w val="0.69421779234176828"/>
          <c:h val="3.1598571011956837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900"/>
              <a:t>Indekss*</a:t>
            </a:r>
          </a:p>
        </c:rich>
      </c:tx>
      <c:layout>
        <c:manualLayout>
          <c:xMode val="edge"/>
          <c:yMode val="edge"/>
          <c:x val="0.35992835659491063"/>
          <c:y val="5.5728126438742195E-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25474322147499801"/>
          <c:y val="4.4099400268323666E-2"/>
          <c:w val="0.32653216631182902"/>
          <c:h val="0.893575757165852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'5nod_dati'!$K$453</c:f>
              <c:strCache>
                <c:ptCount val="1"/>
                <c:pt idx="0">
                  <c:v>Indekss</c:v>
                </c:pt>
              </c:strCache>
            </c:strRef>
          </c:tx>
          <c:spPr>
            <a:pattFill prst="dkUpDiag">
              <a:fgClr>
                <a:schemeClr val="accent5">
                  <a:lumMod val="75000"/>
                </a:schemeClr>
              </a:fgClr>
              <a:bgClr>
                <a:schemeClr val="bg1"/>
              </a:bgClr>
            </a:pattFill>
            <a:ln w="3175">
              <a:solidFill>
                <a:schemeClr val="accent5">
                  <a:lumMod val="75000"/>
                </a:schemeClr>
              </a:solidFill>
              <a:prstDash val="solid"/>
            </a:ln>
          </c:spPr>
          <c:invertIfNegative val="1"/>
          <c:dPt>
            <c:idx val="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0-9A43-4044-BCD1-FA8A121F73DC}"/>
              </c:ext>
            </c:extLst>
          </c:dPt>
          <c:dPt>
            <c:idx val="3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1-9A43-4044-BCD1-FA8A121F73DC}"/>
              </c:ext>
            </c:extLst>
          </c:dPt>
          <c:dPt>
            <c:idx val="4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2-9A43-4044-BCD1-FA8A121F73DC}"/>
              </c:ext>
            </c:extLst>
          </c:dPt>
          <c:dPt>
            <c:idx val="5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3-9A43-4044-BCD1-FA8A121F73DC}"/>
              </c:ext>
            </c:extLst>
          </c:dPt>
          <c:dPt>
            <c:idx val="6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4-9A43-4044-BCD1-FA8A121F73DC}"/>
              </c:ext>
            </c:extLst>
          </c:dPt>
          <c:dPt>
            <c:idx val="7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5-9A43-4044-BCD1-FA8A121F73DC}"/>
              </c:ext>
            </c:extLst>
          </c:dPt>
          <c:dPt>
            <c:idx val="8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6-9A43-4044-BCD1-FA8A121F73DC}"/>
              </c:ext>
            </c:extLst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9A43-4044-BCD1-FA8A121F73DC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9A43-4044-BCD1-FA8A121F73DC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9A43-4044-BCD1-FA8A121F73DC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9A43-4044-BCD1-FA8A121F73DC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9A43-4044-BCD1-FA8A121F73DC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9A43-4044-BCD1-FA8A121F73DC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9A43-4044-BCD1-FA8A121F73DC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9A43-4044-BCD1-FA8A121F73DC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9A43-4044-BCD1-FA8A121F73DC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'5nod_dati'!$K$454:$K$483</c:f>
              <c:numCache>
                <c:formatCode>General</c:formatCode>
                <c:ptCount val="30"/>
                <c:pt idx="0" formatCode="0.0">
                  <c:v>65.850000000000009</c:v>
                </c:pt>
                <c:pt idx="2" formatCode="0.0">
                  <c:v>65.25</c:v>
                </c:pt>
                <c:pt idx="3" formatCode="0.0">
                  <c:v>66.45</c:v>
                </c:pt>
                <c:pt idx="5" formatCode="0.0">
                  <c:v>63.95</c:v>
                </c:pt>
                <c:pt idx="6" formatCode="0.0">
                  <c:v>69.349999999999994</c:v>
                </c:pt>
                <c:pt idx="7" formatCode="0.0">
                  <c:v>63.499999999999993</c:v>
                </c:pt>
                <c:pt idx="8" formatCode="0.0">
                  <c:v>62.849999999999994</c:v>
                </c:pt>
                <c:pt idx="9" formatCode="0.0">
                  <c:v>69.099999999999994</c:v>
                </c:pt>
                <c:pt idx="10" formatCode="0.0">
                  <c:v>65.400000000000006</c:v>
                </c:pt>
                <c:pt idx="12" formatCode="0.0">
                  <c:v>63.650000000000013</c:v>
                </c:pt>
                <c:pt idx="13" formatCode="0.0">
                  <c:v>66.55</c:v>
                </c:pt>
                <c:pt idx="14" formatCode="0.0">
                  <c:v>65.2</c:v>
                </c:pt>
                <c:pt idx="16" formatCode="0.0">
                  <c:v>66.449999999999989</c:v>
                </c:pt>
                <c:pt idx="17" formatCode="0.0">
                  <c:v>47.45</c:v>
                </c:pt>
                <c:pt idx="19" formatCode="0.0">
                  <c:v>63.599999999999994</c:v>
                </c:pt>
                <c:pt idx="20" formatCode="0.0">
                  <c:v>65.45</c:v>
                </c:pt>
                <c:pt idx="21" formatCode="0.0">
                  <c:v>68.5</c:v>
                </c:pt>
                <c:pt idx="23" formatCode="0.0">
                  <c:v>67.150000000000006</c:v>
                </c:pt>
                <c:pt idx="24" formatCode="0.0">
                  <c:v>63.749999999999993</c:v>
                </c:pt>
                <c:pt idx="25" formatCode="0.0">
                  <c:v>71.95</c:v>
                </c:pt>
                <c:pt idx="26" formatCode="0.0">
                  <c:v>66.600000000000009</c:v>
                </c:pt>
                <c:pt idx="28" formatCode="0.0">
                  <c:v>67.55</c:v>
                </c:pt>
                <c:pt idx="29" formatCode="0.0">
                  <c:v>64.999999999999986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A43-4044-BCD1-FA8A121F73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9089912"/>
        <c:axId val="1"/>
      </c:barChart>
      <c:catAx>
        <c:axId val="629089912"/>
        <c:scaling>
          <c:orientation val="maxMin"/>
        </c:scaling>
        <c:delete val="0"/>
        <c:axPos val="l"/>
        <c:majorTickMark val="out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00"/>
          <c:min val="-60"/>
        </c:scaling>
        <c:delete val="1"/>
        <c:axPos val="b"/>
        <c:numFmt formatCode="0.0" sourceLinked="1"/>
        <c:majorTickMark val="out"/>
        <c:minorTickMark val="none"/>
        <c:tickLblPos val="nextTo"/>
        <c:crossAx val="629089912"/>
        <c:crosses val="max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6995447137735229"/>
          <c:y val="5.0431029454651513E-2"/>
          <c:w val="0.7178450928928003"/>
          <c:h val="0.8858972003499562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'5nod_dati'!$B$562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'5nod_dati'!$A$563:$A$592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'5nod_dati'!$B$563:$B$592</c:f>
              <c:numCache>
                <c:formatCode>General</c:formatCode>
                <c:ptCount val="30"/>
                <c:pt idx="0" formatCode="0.0">
                  <c:v>9.9999999999999929</c:v>
                </c:pt>
                <c:pt idx="2" formatCode="0.0">
                  <c:v>10.799999999999997</c:v>
                </c:pt>
                <c:pt idx="3" formatCode="0.0">
                  <c:v>9.2999999999999901</c:v>
                </c:pt>
                <c:pt idx="5" formatCode="0.0">
                  <c:v>3.0999999999999943</c:v>
                </c:pt>
                <c:pt idx="6" formatCode="0.0">
                  <c:v>13.599999999999987</c:v>
                </c:pt>
                <c:pt idx="7" formatCode="0.0">
                  <c:v>9.3999999999999986</c:v>
                </c:pt>
                <c:pt idx="8" formatCode="0.0">
                  <c:v>13.699999999999996</c:v>
                </c:pt>
                <c:pt idx="9" formatCode="0.0">
                  <c:v>7.5</c:v>
                </c:pt>
                <c:pt idx="10" formatCode="0.0">
                  <c:v>9.5999999999999943</c:v>
                </c:pt>
                <c:pt idx="12" formatCode="0.0">
                  <c:v>14.399999999999991</c:v>
                </c:pt>
                <c:pt idx="13" formatCode="0.0">
                  <c:v>7.7999999999999972</c:v>
                </c:pt>
                <c:pt idx="14" formatCode="0.0">
                  <c:v>12.200000000000003</c:v>
                </c:pt>
                <c:pt idx="16" formatCode="0.0">
                  <c:v>9.7999999999999972</c:v>
                </c:pt>
                <c:pt idx="17" formatCode="0.0">
                  <c:v>16.099999999999994</c:v>
                </c:pt>
                <c:pt idx="19" formatCode="0.0">
                  <c:v>9.2999999999999901</c:v>
                </c:pt>
                <c:pt idx="20" formatCode="0.0">
                  <c:v>12.099999999999994</c:v>
                </c:pt>
                <c:pt idx="21" formatCode="0.0">
                  <c:v>7.6999999999999957</c:v>
                </c:pt>
                <c:pt idx="23" formatCode="0.0">
                  <c:v>9.6999999999999957</c:v>
                </c:pt>
                <c:pt idx="24" formatCode="0.0">
                  <c:v>7.9999999999999929</c:v>
                </c:pt>
                <c:pt idx="25" formatCode="0.0">
                  <c:v>9.1999999999999957</c:v>
                </c:pt>
                <c:pt idx="26" formatCode="0.0">
                  <c:v>13.699999999999996</c:v>
                </c:pt>
                <c:pt idx="28" formatCode="0.0">
                  <c:v>7.3999999999999986</c:v>
                </c:pt>
                <c:pt idx="29" formatCode="0.0">
                  <c:v>11.29999999999999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D9-4BE8-A77C-6997AF8762C9}"/>
            </c:ext>
          </c:extLst>
        </c:ser>
        <c:ser>
          <c:idx val="1"/>
          <c:order val="1"/>
          <c:tx>
            <c:strRef>
              <c:f>'5nod_dati'!$C$562</c:f>
              <c:strCache>
                <c:ptCount val="1"/>
                <c:pt idx="0">
                  <c:v>Ļoti pozitīvi</c:v>
                </c:pt>
              </c:strCache>
            </c:strRef>
          </c:tx>
          <c:spPr>
            <a:solidFill>
              <a:srgbClr val="7E7B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ACD9-4BE8-A77C-6997AF8762C9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ACD9-4BE8-A77C-6997AF8762C9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ACD9-4BE8-A77C-6997AF8762C9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ACD9-4BE8-A77C-6997AF8762C9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ACD9-4BE8-A77C-6997AF8762C9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ACD9-4BE8-A77C-6997AF8762C9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ACD9-4BE8-A77C-6997AF8762C9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ACD9-4BE8-A77C-6997AF8762C9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ACD9-4BE8-A77C-6997AF8762C9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ACD9-4BE8-A77C-6997AF8762C9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ACD9-4BE8-A77C-6997AF8762C9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ACD9-4BE8-A77C-6997AF8762C9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ACD9-4BE8-A77C-6997AF8762C9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ACD9-4BE8-A77C-6997AF8762C9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ACD9-4BE8-A77C-6997AF8762C9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ACD9-4BE8-A77C-6997AF8762C9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ACD9-4BE8-A77C-6997AF8762C9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ACD9-4BE8-A77C-6997AF8762C9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ACD9-4BE8-A77C-6997AF8762C9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ACD9-4BE8-A77C-6997AF8762C9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ACD9-4BE8-A77C-6997AF8762C9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ACD9-4BE8-A77C-6997AF8762C9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ACD9-4BE8-A77C-6997AF8762C9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'5nod_dati'!$A$563:$A$592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'5nod_dati'!$C$563:$C$592</c:f>
              <c:numCache>
                <c:formatCode>General</c:formatCode>
                <c:ptCount val="30"/>
                <c:pt idx="0" formatCode="0">
                  <c:v>42.1</c:v>
                </c:pt>
                <c:pt idx="2" formatCode="0">
                  <c:v>42.5</c:v>
                </c:pt>
                <c:pt idx="3" formatCode="0">
                  <c:v>41.7</c:v>
                </c:pt>
                <c:pt idx="5" formatCode="0">
                  <c:v>40.700000000000003</c:v>
                </c:pt>
                <c:pt idx="6" formatCode="0">
                  <c:v>35.4</c:v>
                </c:pt>
                <c:pt idx="7" formatCode="0">
                  <c:v>39.4</c:v>
                </c:pt>
                <c:pt idx="8" formatCode="0">
                  <c:v>42</c:v>
                </c:pt>
                <c:pt idx="9" formatCode="0">
                  <c:v>43.8</c:v>
                </c:pt>
                <c:pt idx="10" formatCode="0">
                  <c:v>46.8</c:v>
                </c:pt>
                <c:pt idx="12" formatCode="0">
                  <c:v>48.7</c:v>
                </c:pt>
                <c:pt idx="13" formatCode="0">
                  <c:v>44.8</c:v>
                </c:pt>
                <c:pt idx="14" formatCode="0">
                  <c:v>37.1</c:v>
                </c:pt>
                <c:pt idx="16" formatCode="0">
                  <c:v>42.9</c:v>
                </c:pt>
                <c:pt idx="17" formatCode="0">
                  <c:v>22.6</c:v>
                </c:pt>
                <c:pt idx="19" formatCode="0">
                  <c:v>40.1</c:v>
                </c:pt>
                <c:pt idx="20" formatCode="0">
                  <c:v>40.299999999999997</c:v>
                </c:pt>
                <c:pt idx="21" formatCode="0">
                  <c:v>46.3</c:v>
                </c:pt>
                <c:pt idx="23" formatCode="0">
                  <c:v>39.6</c:v>
                </c:pt>
                <c:pt idx="24" formatCode="0">
                  <c:v>43</c:v>
                </c:pt>
                <c:pt idx="25" formatCode="0">
                  <c:v>40.4</c:v>
                </c:pt>
                <c:pt idx="26" formatCode="0">
                  <c:v>42.5</c:v>
                </c:pt>
                <c:pt idx="28" formatCode="0">
                  <c:v>46.9</c:v>
                </c:pt>
                <c:pt idx="29" formatCode="0">
                  <c:v>39.700000000000003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ACD9-4BE8-A77C-6997AF8762C9}"/>
            </c:ext>
          </c:extLst>
        </c:ser>
        <c:ser>
          <c:idx val="2"/>
          <c:order val="2"/>
          <c:tx>
            <c:strRef>
              <c:f>'5nod_dati'!$D$562</c:f>
              <c:strCache>
                <c:ptCount val="1"/>
                <c:pt idx="0">
                  <c:v>Drīzāk pozitīvi</c:v>
                </c:pt>
              </c:strCache>
            </c:strRef>
          </c:tx>
          <c:spPr>
            <a:solidFill>
              <a:srgbClr val="D7D2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ACD9-4BE8-A77C-6997AF8762C9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ACD9-4BE8-A77C-6997AF8762C9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ACD9-4BE8-A77C-6997AF8762C9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ACD9-4BE8-A77C-6997AF8762C9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ACD9-4BE8-A77C-6997AF8762C9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ACD9-4BE8-A77C-6997AF8762C9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ACD9-4BE8-A77C-6997AF8762C9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ACD9-4BE8-A77C-6997AF8762C9}"/>
                </c:ext>
              </c:extLst>
            </c:dLbl>
            <c:dLbl>
              <c:idx val="3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ACD9-4BE8-A77C-6997AF8762C9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'5nod_dati'!$A$563:$A$592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'5nod_dati'!$D$563:$D$592</c:f>
              <c:numCache>
                <c:formatCode>General</c:formatCode>
                <c:ptCount val="30"/>
                <c:pt idx="0" formatCode="0">
                  <c:v>51</c:v>
                </c:pt>
                <c:pt idx="2" formatCode="0">
                  <c:v>49.8</c:v>
                </c:pt>
                <c:pt idx="3" formatCode="0">
                  <c:v>52.1</c:v>
                </c:pt>
                <c:pt idx="5" formatCode="0">
                  <c:v>59.3</c:v>
                </c:pt>
                <c:pt idx="6" formatCode="0">
                  <c:v>54.1</c:v>
                </c:pt>
                <c:pt idx="7" formatCode="0">
                  <c:v>54.3</c:v>
                </c:pt>
                <c:pt idx="8" formatCode="0">
                  <c:v>47.4</c:v>
                </c:pt>
                <c:pt idx="9" formatCode="0">
                  <c:v>51.8</c:v>
                </c:pt>
                <c:pt idx="10" formatCode="0">
                  <c:v>46.7</c:v>
                </c:pt>
                <c:pt idx="12" formatCode="0">
                  <c:v>40</c:v>
                </c:pt>
                <c:pt idx="13" formatCode="0">
                  <c:v>50.5</c:v>
                </c:pt>
                <c:pt idx="14" formatCode="0">
                  <c:v>53.8</c:v>
                </c:pt>
                <c:pt idx="16" formatCode="0">
                  <c:v>50.4</c:v>
                </c:pt>
                <c:pt idx="17" formatCode="0">
                  <c:v>64.400000000000006</c:v>
                </c:pt>
                <c:pt idx="19" formatCode="0">
                  <c:v>53.7</c:v>
                </c:pt>
                <c:pt idx="20" formatCode="0">
                  <c:v>50.7</c:v>
                </c:pt>
                <c:pt idx="21" formatCode="0">
                  <c:v>49.1</c:v>
                </c:pt>
                <c:pt idx="23" formatCode="0">
                  <c:v>53.8</c:v>
                </c:pt>
                <c:pt idx="24" formatCode="0">
                  <c:v>52.1</c:v>
                </c:pt>
                <c:pt idx="25" formatCode="0">
                  <c:v>53.5</c:v>
                </c:pt>
                <c:pt idx="26" formatCode="0">
                  <c:v>46.9</c:v>
                </c:pt>
                <c:pt idx="28" formatCode="0">
                  <c:v>48.8</c:v>
                </c:pt>
                <c:pt idx="29" formatCode="0">
                  <c:v>52.1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ACD9-4BE8-A77C-6997AF8762C9}"/>
            </c:ext>
          </c:extLst>
        </c:ser>
        <c:ser>
          <c:idx val="3"/>
          <c:order val="3"/>
          <c:tx>
            <c:strRef>
              <c:f>'5nod_dati'!$E$562</c:f>
              <c:strCache>
                <c:ptCount val="1"/>
                <c:pt idx="0">
                  <c:v>Drīzāk negatīvi</c:v>
                </c:pt>
              </c:strCache>
            </c:strRef>
          </c:tx>
          <c:spPr>
            <a:solidFill>
              <a:srgbClr val="E17A65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ACD9-4BE8-A77C-6997AF8762C9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ACD9-4BE8-A77C-6997AF8762C9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ACD9-4BE8-A77C-6997AF8762C9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ACD9-4BE8-A77C-6997AF8762C9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ACD9-4BE8-A77C-6997AF8762C9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ACD9-4BE8-A77C-6997AF8762C9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ACD9-4BE8-A77C-6997AF8762C9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ACD9-4BE8-A77C-6997AF8762C9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ACD9-4BE8-A77C-6997AF8762C9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C-ACD9-4BE8-A77C-6997AF8762C9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D-ACD9-4BE8-A77C-6997AF8762C9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E-ACD9-4BE8-A77C-6997AF8762C9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F-ACD9-4BE8-A77C-6997AF8762C9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0-ACD9-4BE8-A77C-6997AF8762C9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1-ACD9-4BE8-A77C-6997AF8762C9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ACD9-4BE8-A77C-6997AF8762C9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3-ACD9-4BE8-A77C-6997AF8762C9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4-ACD9-4BE8-A77C-6997AF8762C9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ACD9-4BE8-A77C-6997AF8762C9}"/>
                </c:ext>
              </c:extLst>
            </c:dLbl>
            <c:dLbl>
              <c:idx val="1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6-ACD9-4BE8-A77C-6997AF8762C9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ACD9-4BE8-A77C-6997AF8762C9}"/>
                </c:ext>
              </c:extLst>
            </c:dLbl>
            <c:dLbl>
              <c:idx val="2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8-ACD9-4BE8-A77C-6997AF8762C9}"/>
                </c:ext>
              </c:extLst>
            </c:dLbl>
            <c:dLbl>
              <c:idx val="2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ACD9-4BE8-A77C-6997AF8762C9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A-ACD9-4BE8-A77C-6997AF8762C9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B-ACD9-4BE8-A77C-6997AF8762C9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C-ACD9-4BE8-A77C-6997AF8762C9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ACD9-4BE8-A77C-6997AF8762C9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E-ACD9-4BE8-A77C-6997AF8762C9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F-ACD9-4BE8-A77C-6997AF8762C9}"/>
                </c:ext>
              </c:extLst>
            </c:dLbl>
            <c:dLbl>
              <c:idx val="2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ACD9-4BE8-A77C-6997AF8762C9}"/>
                </c:ext>
              </c:extLst>
            </c:dLbl>
            <c:dLbl>
              <c:idx val="3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1-ACD9-4BE8-A77C-6997AF8762C9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2-ACD9-4BE8-A77C-6997AF8762C9}"/>
                </c:ext>
              </c:extLst>
            </c:dLbl>
            <c:dLbl>
              <c:idx val="3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3-ACD9-4BE8-A77C-6997AF8762C9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4-ACD9-4BE8-A77C-6997AF8762C9}"/>
                </c:ext>
              </c:extLst>
            </c:dLbl>
            <c:dLbl>
              <c:idx val="3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5-ACD9-4BE8-A77C-6997AF8762C9}"/>
                </c:ext>
              </c:extLst>
            </c:dLbl>
            <c:dLbl>
              <c:idx val="3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6-ACD9-4BE8-A77C-6997AF8762C9}"/>
                </c:ext>
              </c:extLst>
            </c:dLbl>
            <c:dLbl>
              <c:idx val="3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7-ACD9-4BE8-A77C-6997AF8762C9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8-ACD9-4BE8-A77C-6997AF8762C9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9-ACD9-4BE8-A77C-6997AF8762C9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A-ACD9-4BE8-A77C-6997AF8762C9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'5nod_dati'!$A$563:$A$592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'5nod_dati'!$E$563:$E$592</c:f>
              <c:numCache>
                <c:formatCode>General</c:formatCode>
                <c:ptCount val="30"/>
                <c:pt idx="0" formatCode="0">
                  <c:v>3</c:v>
                </c:pt>
                <c:pt idx="2" formatCode="0">
                  <c:v>4.3</c:v>
                </c:pt>
                <c:pt idx="3" formatCode="0">
                  <c:v>1.9</c:v>
                </c:pt>
                <c:pt idx="6" formatCode="0">
                  <c:v>7.8</c:v>
                </c:pt>
                <c:pt idx="7" formatCode="0">
                  <c:v>1.9</c:v>
                </c:pt>
                <c:pt idx="8" formatCode="0">
                  <c:v>5.4</c:v>
                </c:pt>
                <c:pt idx="10" formatCode="0">
                  <c:v>2.5</c:v>
                </c:pt>
                <c:pt idx="13" formatCode="0">
                  <c:v>1.8</c:v>
                </c:pt>
                <c:pt idx="14" formatCode="0">
                  <c:v>5.3</c:v>
                </c:pt>
                <c:pt idx="16" formatCode="0">
                  <c:v>2.9</c:v>
                </c:pt>
                <c:pt idx="17" formatCode="0">
                  <c:v>6.6</c:v>
                </c:pt>
                <c:pt idx="19" formatCode="0">
                  <c:v>3.3</c:v>
                </c:pt>
                <c:pt idx="20" formatCode="0">
                  <c:v>4.7</c:v>
                </c:pt>
                <c:pt idx="21" formatCode="0">
                  <c:v>0.6</c:v>
                </c:pt>
                <c:pt idx="24" formatCode="0">
                  <c:v>1.8</c:v>
                </c:pt>
                <c:pt idx="25" formatCode="0">
                  <c:v>2.6</c:v>
                </c:pt>
                <c:pt idx="26" formatCode="0">
                  <c:v>8.5</c:v>
                </c:pt>
                <c:pt idx="28" formatCode="0">
                  <c:v>2.2999999999999998</c:v>
                </c:pt>
                <c:pt idx="29" formatCode="0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B-ACD9-4BE8-A77C-6997AF8762C9}"/>
            </c:ext>
          </c:extLst>
        </c:ser>
        <c:ser>
          <c:idx val="4"/>
          <c:order val="4"/>
          <c:tx>
            <c:strRef>
              <c:f>'5nod_dati'!$F$562</c:f>
              <c:strCache>
                <c:ptCount val="1"/>
                <c:pt idx="0">
                  <c:v>Ļoti negatīvi</c:v>
                </c:pt>
              </c:strCache>
            </c:strRef>
          </c:tx>
          <c:spPr>
            <a:solidFill>
              <a:srgbClr val="D14529"/>
            </a:solidFill>
          </c:spPr>
          <c:invertIfNegative val="0"/>
          <c:dLbls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rgbClr val="FFFFFF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C-ACD9-4BE8-A77C-6997AF8762C9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D-ACD9-4BE8-A77C-6997AF8762C9}"/>
                </c:ext>
              </c:extLst>
            </c:dLbl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E-ACD9-4BE8-A77C-6997AF8762C9}"/>
                </c:ext>
              </c:extLst>
            </c:dLbl>
            <c:dLbl>
              <c:idx val="17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F-ACD9-4BE8-A77C-6997AF8762C9}"/>
                </c:ext>
              </c:extLst>
            </c:dLbl>
            <c:dLbl>
              <c:idx val="19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0-ACD9-4BE8-A77C-6997AF8762C9}"/>
                </c:ext>
              </c:extLst>
            </c:dLbl>
            <c:dLbl>
              <c:idx val="21"/>
              <c:layout>
                <c:manualLayout>
                  <c:x val="2.9841387473624619E-2"/>
                  <c:y val="1.458151064450277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1-ACD9-4BE8-A77C-6997AF8762C9}"/>
                </c:ext>
              </c:extLst>
            </c:dLbl>
            <c:dLbl>
              <c:idx val="24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2-ACD9-4BE8-A77C-6997AF8762C9}"/>
                </c:ext>
              </c:extLst>
            </c:dLbl>
            <c:dLbl>
              <c:idx val="26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3-ACD9-4BE8-A77C-6997AF8762C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>
                    <a:solidFill>
                      <a:schemeClr val="tx1"/>
                    </a:solidFill>
                  </a:defRPr>
                </a:pPr>
                <a:endParaRPr lang="lv-L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'5nod_dati'!$A$563:$A$592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'5nod_dati'!$F$563:$F$592</c:f>
              <c:numCache>
                <c:formatCode>General</c:formatCode>
                <c:ptCount val="30"/>
                <c:pt idx="0" formatCode="0">
                  <c:v>1.3</c:v>
                </c:pt>
                <c:pt idx="2" formatCode="0">
                  <c:v>1.6</c:v>
                </c:pt>
                <c:pt idx="3" formatCode="0">
                  <c:v>1.1000000000000001</c:v>
                </c:pt>
                <c:pt idx="6" formatCode="0">
                  <c:v>1.3</c:v>
                </c:pt>
                <c:pt idx="7" formatCode="0">
                  <c:v>1</c:v>
                </c:pt>
                <c:pt idx="8" formatCode="0">
                  <c:v>2.2000000000000002</c:v>
                </c:pt>
                <c:pt idx="9" formatCode="0">
                  <c:v>2.2999999999999998</c:v>
                </c:pt>
                <c:pt idx="10" formatCode="0">
                  <c:v>0.7</c:v>
                </c:pt>
                <c:pt idx="12" formatCode="0">
                  <c:v>3.9</c:v>
                </c:pt>
                <c:pt idx="13" formatCode="0">
                  <c:v>1</c:v>
                </c:pt>
                <c:pt idx="14" formatCode="0">
                  <c:v>1.3</c:v>
                </c:pt>
                <c:pt idx="16" formatCode="0">
                  <c:v>1.1000000000000001</c:v>
                </c:pt>
                <c:pt idx="17" formatCode="0">
                  <c:v>6.5</c:v>
                </c:pt>
                <c:pt idx="19" formatCode="0">
                  <c:v>2.2000000000000002</c:v>
                </c:pt>
                <c:pt idx="20" formatCode="0">
                  <c:v>1.2</c:v>
                </c:pt>
                <c:pt idx="21" formatCode="0">
                  <c:v>0.6</c:v>
                </c:pt>
                <c:pt idx="23" formatCode="0">
                  <c:v>1.7</c:v>
                </c:pt>
                <c:pt idx="24" formatCode="0">
                  <c:v>3.1</c:v>
                </c:pt>
                <c:pt idx="26" formatCode="0">
                  <c:v>2.1</c:v>
                </c:pt>
                <c:pt idx="28" formatCode="0">
                  <c:v>2</c:v>
                </c:pt>
                <c:pt idx="29" formatCode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5-ACD9-4BE8-A77C-6997AF8762C9}"/>
            </c:ext>
          </c:extLst>
        </c:ser>
        <c:ser>
          <c:idx val="5"/>
          <c:order val="5"/>
          <c:tx>
            <c:strRef>
              <c:f>'5nod_dati'!$G$562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</c:spPr>
          <c:invertIfNegative val="0"/>
          <c:cat>
            <c:strRef>
              <c:f>'5nod_dati'!$A$563:$A$592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'5nod_dati'!$G$563:$G$592</c:f>
              <c:numCache>
                <c:formatCode>General</c:formatCode>
                <c:ptCount val="30"/>
                <c:pt idx="0" formatCode="0.0">
                  <c:v>14</c:v>
                </c:pt>
                <c:pt idx="2" formatCode="0.0">
                  <c:v>12.399999999999999</c:v>
                </c:pt>
                <c:pt idx="3" formatCode="0.0">
                  <c:v>15.299999999999999</c:v>
                </c:pt>
                <c:pt idx="5" formatCode="0.0">
                  <c:v>18.3</c:v>
                </c:pt>
                <c:pt idx="6" formatCode="0.0">
                  <c:v>9.1999999999999993</c:v>
                </c:pt>
                <c:pt idx="7" formatCode="0.0">
                  <c:v>15.4</c:v>
                </c:pt>
                <c:pt idx="8" formatCode="0.0">
                  <c:v>10.700000000000001</c:v>
                </c:pt>
                <c:pt idx="9" formatCode="0.0">
                  <c:v>16</c:v>
                </c:pt>
                <c:pt idx="10" formatCode="0.0">
                  <c:v>15.100000000000001</c:v>
                </c:pt>
                <c:pt idx="12" formatCode="0.0">
                  <c:v>14.4</c:v>
                </c:pt>
                <c:pt idx="13" formatCode="0.0">
                  <c:v>15.5</c:v>
                </c:pt>
                <c:pt idx="14" formatCode="0.0">
                  <c:v>11.7</c:v>
                </c:pt>
                <c:pt idx="16" formatCode="0.0">
                  <c:v>14.299999999999999</c:v>
                </c:pt>
                <c:pt idx="17" formatCode="0.0">
                  <c:v>5.2000000000000011</c:v>
                </c:pt>
                <c:pt idx="19" formatCode="0.0">
                  <c:v>12.8</c:v>
                </c:pt>
                <c:pt idx="20" formatCode="0.0">
                  <c:v>12.400000000000002</c:v>
                </c:pt>
                <c:pt idx="21" formatCode="0.0">
                  <c:v>17.099999999999998</c:v>
                </c:pt>
                <c:pt idx="23" formatCode="0.0">
                  <c:v>16.600000000000001</c:v>
                </c:pt>
                <c:pt idx="24" formatCode="0.0">
                  <c:v>13.4</c:v>
                </c:pt>
                <c:pt idx="25" formatCode="0.0">
                  <c:v>15.700000000000001</c:v>
                </c:pt>
                <c:pt idx="26" formatCode="0.0">
                  <c:v>7.6999999999999993</c:v>
                </c:pt>
                <c:pt idx="28" formatCode="0.0">
                  <c:v>14</c:v>
                </c:pt>
                <c:pt idx="29" formatCode="0.0">
                  <c:v>13.9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6-ACD9-4BE8-A77C-6997AF8762C9}"/>
            </c:ext>
          </c:extLst>
        </c:ser>
        <c:ser>
          <c:idx val="6"/>
          <c:order val="6"/>
          <c:tx>
            <c:strRef>
              <c:f>'5nod_dati'!$H$562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'5nod_dati'!$A$563:$A$592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'5nod_dati'!$H$563:$H$592</c:f>
              <c:numCache>
                <c:formatCode>General</c:formatCode>
                <c:ptCount val="30"/>
                <c:pt idx="0" formatCode="0">
                  <c:v>2.5</c:v>
                </c:pt>
                <c:pt idx="2" formatCode="0">
                  <c:v>1.9</c:v>
                </c:pt>
                <c:pt idx="3" formatCode="0">
                  <c:v>3.1</c:v>
                </c:pt>
                <c:pt idx="5" formatCode="0">
                  <c:v>0</c:v>
                </c:pt>
                <c:pt idx="6" formatCode="0">
                  <c:v>1.3</c:v>
                </c:pt>
                <c:pt idx="7" formatCode="0">
                  <c:v>3.5</c:v>
                </c:pt>
                <c:pt idx="8" formatCode="0">
                  <c:v>3</c:v>
                </c:pt>
                <c:pt idx="9" formatCode="0">
                  <c:v>2.1</c:v>
                </c:pt>
                <c:pt idx="10" formatCode="0">
                  <c:v>3.3</c:v>
                </c:pt>
                <c:pt idx="12" formatCode="0">
                  <c:v>7.4</c:v>
                </c:pt>
                <c:pt idx="13" formatCode="0">
                  <c:v>1.9</c:v>
                </c:pt>
                <c:pt idx="14" formatCode="0">
                  <c:v>2.4</c:v>
                </c:pt>
                <c:pt idx="16" formatCode="0">
                  <c:v>2.6</c:v>
                </c:pt>
                <c:pt idx="17" formatCode="0">
                  <c:v>0</c:v>
                </c:pt>
                <c:pt idx="19" formatCode="0">
                  <c:v>0.6</c:v>
                </c:pt>
                <c:pt idx="20" formatCode="0">
                  <c:v>3.1</c:v>
                </c:pt>
                <c:pt idx="21" formatCode="0">
                  <c:v>3.3</c:v>
                </c:pt>
                <c:pt idx="23" formatCode="0">
                  <c:v>4.9000000000000004</c:v>
                </c:pt>
                <c:pt idx="24" formatCode="0">
                  <c:v>0</c:v>
                </c:pt>
                <c:pt idx="25" formatCode="0">
                  <c:v>3.5</c:v>
                </c:pt>
                <c:pt idx="26" formatCode="0">
                  <c:v>0</c:v>
                </c:pt>
                <c:pt idx="28" formatCode="0">
                  <c:v>0</c:v>
                </c:pt>
                <c:pt idx="29" formatCode="0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7-ACD9-4BE8-A77C-6997AF8762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9087752"/>
        <c:axId val="1"/>
      </c:barChart>
      <c:catAx>
        <c:axId val="62908775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000"/>
                  <a:t>%</a:t>
                </a:r>
              </a:p>
            </c:rich>
          </c:tx>
          <c:layout>
            <c:manualLayout>
              <c:xMode val="edge"/>
              <c:yMode val="edge"/>
              <c:x val="7.8616643507796822E-3"/>
              <c:y val="1.2875768415669845E-2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103.1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30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629087752"/>
        <c:crosses val="max"/>
        <c:crossBetween val="between"/>
        <c:majorUnit val="56"/>
        <c:minorUnit val="4"/>
      </c:valAx>
      <c:spPr>
        <a:noFill/>
        <a:ln w="25400">
          <a:noFill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31734237514412283"/>
          <c:y val="9.190991794837124E-3"/>
          <c:w val="0.68265762485587722"/>
          <c:h val="3.1598571011956837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900"/>
              <a:t>Indekss*</a:t>
            </a:r>
          </a:p>
        </c:rich>
      </c:tx>
      <c:layout>
        <c:manualLayout>
          <c:xMode val="edge"/>
          <c:yMode val="edge"/>
          <c:x val="0.35992835659491063"/>
          <c:y val="5.5728126438742195E-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25474322147499801"/>
          <c:y val="4.4099400268323666E-2"/>
          <c:w val="0.32653216631182902"/>
          <c:h val="0.893575757165852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'5nod_dati'!$K$562</c:f>
              <c:strCache>
                <c:ptCount val="1"/>
                <c:pt idx="0">
                  <c:v>Indekss</c:v>
                </c:pt>
              </c:strCache>
            </c:strRef>
          </c:tx>
          <c:spPr>
            <a:pattFill prst="dkUpDiag">
              <a:fgClr>
                <a:schemeClr val="accent5">
                  <a:lumMod val="75000"/>
                </a:schemeClr>
              </a:fgClr>
              <a:bgClr>
                <a:schemeClr val="bg1"/>
              </a:bgClr>
            </a:pattFill>
            <a:ln w="3175">
              <a:solidFill>
                <a:schemeClr val="accent5">
                  <a:lumMod val="75000"/>
                </a:schemeClr>
              </a:solidFill>
              <a:prstDash val="solid"/>
            </a:ln>
          </c:spPr>
          <c:invertIfNegative val="1"/>
          <c:dPt>
            <c:idx val="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0-4129-41E2-9C64-BFCA3DC74EBA}"/>
              </c:ext>
            </c:extLst>
          </c:dPt>
          <c:dPt>
            <c:idx val="3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1-4129-41E2-9C64-BFCA3DC74EBA}"/>
              </c:ext>
            </c:extLst>
          </c:dPt>
          <c:dPt>
            <c:idx val="4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2-4129-41E2-9C64-BFCA3DC74EBA}"/>
              </c:ext>
            </c:extLst>
          </c:dPt>
          <c:dPt>
            <c:idx val="5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3-4129-41E2-9C64-BFCA3DC74EBA}"/>
              </c:ext>
            </c:extLst>
          </c:dPt>
          <c:dPt>
            <c:idx val="6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4-4129-41E2-9C64-BFCA3DC74EBA}"/>
              </c:ext>
            </c:extLst>
          </c:dPt>
          <c:dPt>
            <c:idx val="7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5-4129-41E2-9C64-BFCA3DC74EBA}"/>
              </c:ext>
            </c:extLst>
          </c:dPt>
          <c:dPt>
            <c:idx val="8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6-4129-41E2-9C64-BFCA3DC74EBA}"/>
              </c:ext>
            </c:extLst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4129-41E2-9C64-BFCA3DC74EBA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4129-41E2-9C64-BFCA3DC74EBA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4129-41E2-9C64-BFCA3DC74EBA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4129-41E2-9C64-BFCA3DC74EBA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4129-41E2-9C64-BFCA3DC74EBA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4129-41E2-9C64-BFCA3DC74EBA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4129-41E2-9C64-BFCA3DC74EBA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4129-41E2-9C64-BFCA3DC74EBA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4129-41E2-9C64-BFCA3DC74EBA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'5nod_dati'!$K$563:$K$592</c:f>
              <c:numCache>
                <c:formatCode>General</c:formatCode>
                <c:ptCount val="30"/>
                <c:pt idx="0" formatCode="0.0">
                  <c:v>64.8</c:v>
                </c:pt>
                <c:pt idx="2" formatCode="0.0">
                  <c:v>63.650000000000006</c:v>
                </c:pt>
                <c:pt idx="3" formatCode="0.0">
                  <c:v>65.7</c:v>
                </c:pt>
                <c:pt idx="5" formatCode="0.0">
                  <c:v>70.349999999999994</c:v>
                </c:pt>
                <c:pt idx="6" formatCode="0.0">
                  <c:v>57.25</c:v>
                </c:pt>
                <c:pt idx="7" formatCode="0.0">
                  <c:v>64.599999999999994</c:v>
                </c:pt>
                <c:pt idx="8" formatCode="0.0">
                  <c:v>60.800000000000004</c:v>
                </c:pt>
                <c:pt idx="9" formatCode="0.0">
                  <c:v>67.399999999999991</c:v>
                </c:pt>
                <c:pt idx="10" formatCode="0.0">
                  <c:v>68.2</c:v>
                </c:pt>
                <c:pt idx="12" formatCode="0.0">
                  <c:v>64.8</c:v>
                </c:pt>
                <c:pt idx="13" formatCode="0.0">
                  <c:v>68.149999999999991</c:v>
                </c:pt>
                <c:pt idx="14" formatCode="0.0">
                  <c:v>60.05</c:v>
                </c:pt>
                <c:pt idx="16" formatCode="0.0">
                  <c:v>65.55</c:v>
                </c:pt>
                <c:pt idx="17" formatCode="0.0">
                  <c:v>45</c:v>
                </c:pt>
                <c:pt idx="19" formatCode="0.0">
                  <c:v>63.1</c:v>
                </c:pt>
                <c:pt idx="20" formatCode="0.0">
                  <c:v>62.100000000000009</c:v>
                </c:pt>
                <c:pt idx="21" formatCode="0.0">
                  <c:v>69.949999999999989</c:v>
                </c:pt>
                <c:pt idx="23" formatCode="0.0">
                  <c:v>64.8</c:v>
                </c:pt>
                <c:pt idx="24" formatCode="0.0">
                  <c:v>65.05</c:v>
                </c:pt>
                <c:pt idx="25" formatCode="0.0">
                  <c:v>65.850000000000009</c:v>
                </c:pt>
                <c:pt idx="26" formatCode="0.0">
                  <c:v>59.6</c:v>
                </c:pt>
                <c:pt idx="28" formatCode="0.0">
                  <c:v>68.149999999999991</c:v>
                </c:pt>
                <c:pt idx="29" formatCode="0.0">
                  <c:v>63.05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129-41E2-9C64-BFCA3DC74E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9089912"/>
        <c:axId val="1"/>
      </c:barChart>
      <c:catAx>
        <c:axId val="62908991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00"/>
          <c:min val="-60"/>
        </c:scaling>
        <c:delete val="1"/>
        <c:axPos val="b"/>
        <c:numFmt formatCode="0.0" sourceLinked="1"/>
        <c:majorTickMark val="out"/>
        <c:minorTickMark val="none"/>
        <c:tickLblPos val="nextTo"/>
        <c:crossAx val="629089912"/>
        <c:crosses val="max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6995447137735229"/>
          <c:y val="5.0431029454651513E-2"/>
          <c:w val="0.7178450928928003"/>
          <c:h val="0.8858972003499562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'5nod_dati'!$B$673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'5nod_dati'!$A$674:$A$703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'5nod_dati'!$B$674:$B$703</c:f>
              <c:numCache>
                <c:formatCode>General</c:formatCode>
                <c:ptCount val="30"/>
                <c:pt idx="0" formatCode="0.0">
                  <c:v>10</c:v>
                </c:pt>
                <c:pt idx="2" formatCode="0.0">
                  <c:v>8.8999999999999915</c:v>
                </c:pt>
                <c:pt idx="3" formatCode="0.0">
                  <c:v>11.099999999999994</c:v>
                </c:pt>
                <c:pt idx="5" formatCode="0.0">
                  <c:v>3.0999999999999943</c:v>
                </c:pt>
                <c:pt idx="6" formatCode="0.0">
                  <c:v>6.9000000000000057</c:v>
                </c:pt>
                <c:pt idx="7" formatCode="0.0">
                  <c:v>10.599999999999994</c:v>
                </c:pt>
                <c:pt idx="8" formatCode="0.0">
                  <c:v>9.8999999999999986</c:v>
                </c:pt>
                <c:pt idx="9" formatCode="0.0">
                  <c:v>13.099999999999994</c:v>
                </c:pt>
                <c:pt idx="10" formatCode="0.0">
                  <c:v>11.599999999999994</c:v>
                </c:pt>
                <c:pt idx="12" formatCode="0.0">
                  <c:v>12.79999999999999</c:v>
                </c:pt>
                <c:pt idx="13" formatCode="0.0">
                  <c:v>11.5</c:v>
                </c:pt>
                <c:pt idx="14" formatCode="0.0">
                  <c:v>7.5999999999999943</c:v>
                </c:pt>
                <c:pt idx="16" formatCode="0.0">
                  <c:v>9.7999999999999901</c:v>
                </c:pt>
                <c:pt idx="17" formatCode="0.0">
                  <c:v>17</c:v>
                </c:pt>
                <c:pt idx="19" formatCode="0.0">
                  <c:v>6.5999999999999943</c:v>
                </c:pt>
                <c:pt idx="20" formatCode="0.0">
                  <c:v>9.7000000000000028</c:v>
                </c:pt>
                <c:pt idx="21" formatCode="0.0">
                  <c:v>13.699999999999996</c:v>
                </c:pt>
                <c:pt idx="23" formatCode="0.0">
                  <c:v>13.399999999999991</c:v>
                </c:pt>
                <c:pt idx="24" formatCode="0.0">
                  <c:v>6.2999999999999972</c:v>
                </c:pt>
                <c:pt idx="25" formatCode="0.0">
                  <c:v>9.4999999999999858</c:v>
                </c:pt>
                <c:pt idx="26" formatCode="0.0">
                  <c:v>8.4999999999999929</c:v>
                </c:pt>
                <c:pt idx="28" formatCode="0.0">
                  <c:v>11.199999999999989</c:v>
                </c:pt>
                <c:pt idx="29" formatCode="0.0">
                  <c:v>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F2-4001-9F91-7D9CCA57CC2E}"/>
            </c:ext>
          </c:extLst>
        </c:ser>
        <c:ser>
          <c:idx val="1"/>
          <c:order val="1"/>
          <c:tx>
            <c:strRef>
              <c:f>'5nod_dati'!$C$673</c:f>
              <c:strCache>
                <c:ptCount val="1"/>
                <c:pt idx="0">
                  <c:v>Ļoti pozitīvi</c:v>
                </c:pt>
              </c:strCache>
            </c:strRef>
          </c:tx>
          <c:spPr>
            <a:solidFill>
              <a:srgbClr val="7E7B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0CF2-4001-9F91-7D9CCA57CC2E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0CF2-4001-9F91-7D9CCA57CC2E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0CF2-4001-9F91-7D9CCA57CC2E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0CF2-4001-9F91-7D9CCA57CC2E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0CF2-4001-9F91-7D9CCA57CC2E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0CF2-4001-9F91-7D9CCA57CC2E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0CF2-4001-9F91-7D9CCA57CC2E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0CF2-4001-9F91-7D9CCA57CC2E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0CF2-4001-9F91-7D9CCA57CC2E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0CF2-4001-9F91-7D9CCA57CC2E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0CF2-4001-9F91-7D9CCA57CC2E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0CF2-4001-9F91-7D9CCA57CC2E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0CF2-4001-9F91-7D9CCA57CC2E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0CF2-4001-9F91-7D9CCA57CC2E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0CF2-4001-9F91-7D9CCA57CC2E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0CF2-4001-9F91-7D9CCA57CC2E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0CF2-4001-9F91-7D9CCA57CC2E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0CF2-4001-9F91-7D9CCA57CC2E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0CF2-4001-9F91-7D9CCA57CC2E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0CF2-4001-9F91-7D9CCA57CC2E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0CF2-4001-9F91-7D9CCA57CC2E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0CF2-4001-9F91-7D9CCA57CC2E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0CF2-4001-9F91-7D9CCA57CC2E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'5nod_dati'!$A$674:$A$703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'5nod_dati'!$C$674:$C$703</c:f>
              <c:numCache>
                <c:formatCode>General</c:formatCode>
                <c:ptCount val="30"/>
                <c:pt idx="0" formatCode="0">
                  <c:v>29.1</c:v>
                </c:pt>
                <c:pt idx="2" formatCode="0">
                  <c:v>32.700000000000003</c:v>
                </c:pt>
                <c:pt idx="3" formatCode="0">
                  <c:v>25.7</c:v>
                </c:pt>
                <c:pt idx="5" formatCode="0">
                  <c:v>58.3</c:v>
                </c:pt>
                <c:pt idx="6" formatCode="0">
                  <c:v>30.6</c:v>
                </c:pt>
                <c:pt idx="7" formatCode="0">
                  <c:v>29.8</c:v>
                </c:pt>
                <c:pt idx="8" formatCode="0">
                  <c:v>31.1</c:v>
                </c:pt>
                <c:pt idx="9" formatCode="0">
                  <c:v>23.6</c:v>
                </c:pt>
                <c:pt idx="10" formatCode="0">
                  <c:v>21.7</c:v>
                </c:pt>
                <c:pt idx="12" formatCode="0">
                  <c:v>34.4</c:v>
                </c:pt>
                <c:pt idx="13" formatCode="0">
                  <c:v>27.8</c:v>
                </c:pt>
                <c:pt idx="14" formatCode="0">
                  <c:v>29.9</c:v>
                </c:pt>
                <c:pt idx="16" formatCode="0">
                  <c:v>30.2</c:v>
                </c:pt>
                <c:pt idx="17" formatCode="0">
                  <c:v>8.6</c:v>
                </c:pt>
                <c:pt idx="19" formatCode="0">
                  <c:v>24.2</c:v>
                </c:pt>
                <c:pt idx="20" formatCode="0">
                  <c:v>32.6</c:v>
                </c:pt>
                <c:pt idx="21" formatCode="0">
                  <c:v>28.8</c:v>
                </c:pt>
                <c:pt idx="23" formatCode="0">
                  <c:v>29</c:v>
                </c:pt>
                <c:pt idx="24" formatCode="0">
                  <c:v>21.7</c:v>
                </c:pt>
                <c:pt idx="25" formatCode="0">
                  <c:v>30.9</c:v>
                </c:pt>
                <c:pt idx="26" formatCode="0">
                  <c:v>32.5</c:v>
                </c:pt>
                <c:pt idx="28" formatCode="0">
                  <c:v>32.700000000000003</c:v>
                </c:pt>
                <c:pt idx="29" formatCode="0">
                  <c:v>27.3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0CF2-4001-9F91-7D9CCA57CC2E}"/>
            </c:ext>
          </c:extLst>
        </c:ser>
        <c:ser>
          <c:idx val="2"/>
          <c:order val="2"/>
          <c:tx>
            <c:strRef>
              <c:f>'5nod_dati'!$D$673</c:f>
              <c:strCache>
                <c:ptCount val="1"/>
                <c:pt idx="0">
                  <c:v>Drīzāk pozitīvi</c:v>
                </c:pt>
              </c:strCache>
            </c:strRef>
          </c:tx>
          <c:spPr>
            <a:solidFill>
              <a:srgbClr val="D7D2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0CF2-4001-9F91-7D9CCA57CC2E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0CF2-4001-9F91-7D9CCA57CC2E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0CF2-4001-9F91-7D9CCA57CC2E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0CF2-4001-9F91-7D9CCA57CC2E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0CF2-4001-9F91-7D9CCA57CC2E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0CF2-4001-9F91-7D9CCA57CC2E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0CF2-4001-9F91-7D9CCA57CC2E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0CF2-4001-9F91-7D9CCA57CC2E}"/>
                </c:ext>
              </c:extLst>
            </c:dLbl>
            <c:dLbl>
              <c:idx val="3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0CF2-4001-9F91-7D9CCA57CC2E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'5nod_dati'!$A$674:$A$703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'5nod_dati'!$D$674:$D$703</c:f>
              <c:numCache>
                <c:formatCode>General</c:formatCode>
                <c:ptCount val="30"/>
                <c:pt idx="0" formatCode="0">
                  <c:v>64</c:v>
                </c:pt>
                <c:pt idx="2" formatCode="0">
                  <c:v>61.5</c:v>
                </c:pt>
                <c:pt idx="3" formatCode="0">
                  <c:v>66.3</c:v>
                </c:pt>
                <c:pt idx="5" formatCode="0">
                  <c:v>41.7</c:v>
                </c:pt>
                <c:pt idx="6" formatCode="0">
                  <c:v>65.599999999999994</c:v>
                </c:pt>
                <c:pt idx="7" formatCode="0">
                  <c:v>62.7</c:v>
                </c:pt>
                <c:pt idx="8" formatCode="0">
                  <c:v>62.1</c:v>
                </c:pt>
                <c:pt idx="9" formatCode="0">
                  <c:v>66.400000000000006</c:v>
                </c:pt>
                <c:pt idx="10" formatCode="0">
                  <c:v>69.8</c:v>
                </c:pt>
                <c:pt idx="12" formatCode="0">
                  <c:v>55.9</c:v>
                </c:pt>
                <c:pt idx="13" formatCode="0">
                  <c:v>63.8</c:v>
                </c:pt>
                <c:pt idx="14" formatCode="0">
                  <c:v>65.599999999999994</c:v>
                </c:pt>
                <c:pt idx="16" formatCode="0">
                  <c:v>63.1</c:v>
                </c:pt>
                <c:pt idx="17" formatCode="0">
                  <c:v>77.5</c:v>
                </c:pt>
                <c:pt idx="19" formatCode="0">
                  <c:v>72.3</c:v>
                </c:pt>
                <c:pt idx="20" formatCode="0">
                  <c:v>60.8</c:v>
                </c:pt>
                <c:pt idx="21" formatCode="0">
                  <c:v>60.6</c:v>
                </c:pt>
                <c:pt idx="23" formatCode="0">
                  <c:v>60.7</c:v>
                </c:pt>
                <c:pt idx="24" formatCode="0">
                  <c:v>75.099999999999994</c:v>
                </c:pt>
                <c:pt idx="25" formatCode="0">
                  <c:v>62.7</c:v>
                </c:pt>
                <c:pt idx="26" formatCode="0">
                  <c:v>62.1</c:v>
                </c:pt>
                <c:pt idx="28" formatCode="0">
                  <c:v>59.2</c:v>
                </c:pt>
                <c:pt idx="29" formatCode="0">
                  <c:v>66.3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0CF2-4001-9F91-7D9CCA57CC2E}"/>
            </c:ext>
          </c:extLst>
        </c:ser>
        <c:ser>
          <c:idx val="3"/>
          <c:order val="3"/>
          <c:tx>
            <c:strRef>
              <c:f>'5nod_dati'!$E$673</c:f>
              <c:strCache>
                <c:ptCount val="1"/>
                <c:pt idx="0">
                  <c:v>Drīzāk negatīvi</c:v>
                </c:pt>
              </c:strCache>
            </c:strRef>
          </c:tx>
          <c:spPr>
            <a:solidFill>
              <a:srgbClr val="E17A65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0CF2-4001-9F91-7D9CCA57CC2E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0CF2-4001-9F91-7D9CCA57CC2E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0CF2-4001-9F91-7D9CCA57CC2E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0CF2-4001-9F91-7D9CCA57CC2E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0CF2-4001-9F91-7D9CCA57CC2E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0CF2-4001-9F91-7D9CCA57CC2E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0CF2-4001-9F91-7D9CCA57CC2E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0CF2-4001-9F91-7D9CCA57CC2E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0CF2-4001-9F91-7D9CCA57CC2E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C-0CF2-4001-9F91-7D9CCA57CC2E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D-0CF2-4001-9F91-7D9CCA57CC2E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E-0CF2-4001-9F91-7D9CCA57CC2E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F-0CF2-4001-9F91-7D9CCA57CC2E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0-0CF2-4001-9F91-7D9CCA57CC2E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1-0CF2-4001-9F91-7D9CCA57CC2E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0CF2-4001-9F91-7D9CCA57CC2E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3-0CF2-4001-9F91-7D9CCA57CC2E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4-0CF2-4001-9F91-7D9CCA57CC2E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0CF2-4001-9F91-7D9CCA57CC2E}"/>
                </c:ext>
              </c:extLst>
            </c:dLbl>
            <c:dLbl>
              <c:idx val="1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6-0CF2-4001-9F91-7D9CCA57CC2E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0CF2-4001-9F91-7D9CCA57CC2E}"/>
                </c:ext>
              </c:extLst>
            </c:dLbl>
            <c:dLbl>
              <c:idx val="2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8-0CF2-4001-9F91-7D9CCA57CC2E}"/>
                </c:ext>
              </c:extLst>
            </c:dLbl>
            <c:dLbl>
              <c:idx val="2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0CF2-4001-9F91-7D9CCA57CC2E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A-0CF2-4001-9F91-7D9CCA57CC2E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B-0CF2-4001-9F91-7D9CCA57CC2E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C-0CF2-4001-9F91-7D9CCA57CC2E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0CF2-4001-9F91-7D9CCA57CC2E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E-0CF2-4001-9F91-7D9CCA57CC2E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F-0CF2-4001-9F91-7D9CCA57CC2E}"/>
                </c:ext>
              </c:extLst>
            </c:dLbl>
            <c:dLbl>
              <c:idx val="2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0CF2-4001-9F91-7D9CCA57CC2E}"/>
                </c:ext>
              </c:extLst>
            </c:dLbl>
            <c:dLbl>
              <c:idx val="3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1-0CF2-4001-9F91-7D9CCA57CC2E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2-0CF2-4001-9F91-7D9CCA57CC2E}"/>
                </c:ext>
              </c:extLst>
            </c:dLbl>
            <c:dLbl>
              <c:idx val="3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3-0CF2-4001-9F91-7D9CCA57CC2E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4-0CF2-4001-9F91-7D9CCA57CC2E}"/>
                </c:ext>
              </c:extLst>
            </c:dLbl>
            <c:dLbl>
              <c:idx val="3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5-0CF2-4001-9F91-7D9CCA57CC2E}"/>
                </c:ext>
              </c:extLst>
            </c:dLbl>
            <c:dLbl>
              <c:idx val="3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6-0CF2-4001-9F91-7D9CCA57CC2E}"/>
                </c:ext>
              </c:extLst>
            </c:dLbl>
            <c:dLbl>
              <c:idx val="3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7-0CF2-4001-9F91-7D9CCA57CC2E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8-0CF2-4001-9F91-7D9CCA57CC2E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9-0CF2-4001-9F91-7D9CCA57CC2E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A-0CF2-4001-9F91-7D9CCA57CC2E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'5nod_dati'!$A$674:$A$703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'5nod_dati'!$E$674:$E$703</c:f>
              <c:numCache>
                <c:formatCode>General</c:formatCode>
                <c:ptCount val="30"/>
                <c:pt idx="0" formatCode="0">
                  <c:v>4.7</c:v>
                </c:pt>
                <c:pt idx="2" formatCode="0">
                  <c:v>4</c:v>
                </c:pt>
                <c:pt idx="3" formatCode="0">
                  <c:v>5.5</c:v>
                </c:pt>
                <c:pt idx="6" formatCode="0">
                  <c:v>3.8</c:v>
                </c:pt>
                <c:pt idx="7" formatCode="0">
                  <c:v>6.5</c:v>
                </c:pt>
                <c:pt idx="8" formatCode="0">
                  <c:v>3.8</c:v>
                </c:pt>
                <c:pt idx="9" formatCode="0">
                  <c:v>4.9000000000000004</c:v>
                </c:pt>
                <c:pt idx="10" formatCode="0">
                  <c:v>6.2</c:v>
                </c:pt>
                <c:pt idx="12" formatCode="0">
                  <c:v>4.3</c:v>
                </c:pt>
                <c:pt idx="13" formatCode="0">
                  <c:v>5.6</c:v>
                </c:pt>
                <c:pt idx="14" formatCode="0">
                  <c:v>3.6</c:v>
                </c:pt>
                <c:pt idx="16" formatCode="0">
                  <c:v>4.4000000000000004</c:v>
                </c:pt>
                <c:pt idx="17" formatCode="0">
                  <c:v>13.8</c:v>
                </c:pt>
                <c:pt idx="19" formatCode="0">
                  <c:v>2.9</c:v>
                </c:pt>
                <c:pt idx="20" formatCode="0">
                  <c:v>4.3</c:v>
                </c:pt>
                <c:pt idx="21" formatCode="0">
                  <c:v>7</c:v>
                </c:pt>
                <c:pt idx="23" formatCode="0">
                  <c:v>9.1</c:v>
                </c:pt>
                <c:pt idx="24" formatCode="0">
                  <c:v>2.6</c:v>
                </c:pt>
                <c:pt idx="25" formatCode="0">
                  <c:v>3.4</c:v>
                </c:pt>
                <c:pt idx="26" formatCode="0">
                  <c:v>4.3</c:v>
                </c:pt>
                <c:pt idx="28" formatCode="0">
                  <c:v>6.1</c:v>
                </c:pt>
                <c:pt idx="29" formatCode="0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B-0CF2-4001-9F91-7D9CCA57CC2E}"/>
            </c:ext>
          </c:extLst>
        </c:ser>
        <c:ser>
          <c:idx val="4"/>
          <c:order val="4"/>
          <c:tx>
            <c:strRef>
              <c:f>'5nod_dati'!$F$673</c:f>
              <c:strCache>
                <c:ptCount val="1"/>
                <c:pt idx="0">
                  <c:v>Ļoti negatīvi</c:v>
                </c:pt>
              </c:strCache>
            </c:strRef>
          </c:tx>
          <c:spPr>
            <a:solidFill>
              <a:srgbClr val="D14529"/>
            </a:solidFill>
          </c:spPr>
          <c:invertIfNegative val="0"/>
          <c:dLbls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C-0CF2-4001-9F91-7D9CCA57CC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>
                    <a:solidFill>
                      <a:schemeClr val="tx1"/>
                    </a:solidFill>
                  </a:defRPr>
                </a:pPr>
                <a:endParaRPr lang="lv-L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'5nod_dati'!$A$674:$A$703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'5nod_dati'!$F$674:$F$703</c:f>
              <c:numCache>
                <c:formatCode>General</c:formatCode>
                <c:ptCount val="30"/>
                <c:pt idx="0" formatCode="0">
                  <c:v>0.5</c:v>
                </c:pt>
                <c:pt idx="2" formatCode="0">
                  <c:v>0.7</c:v>
                </c:pt>
                <c:pt idx="3" formatCode="0.0">
                  <c:v>0.3</c:v>
                </c:pt>
                <c:pt idx="7" formatCode="0">
                  <c:v>1.1000000000000001</c:v>
                </c:pt>
                <c:pt idx="8" formatCode="0">
                  <c:v>1.1000000000000001</c:v>
                </c:pt>
                <c:pt idx="9" formatCode="0">
                  <c:v>0.9</c:v>
                </c:pt>
                <c:pt idx="12" formatCode="0">
                  <c:v>2.5</c:v>
                </c:pt>
                <c:pt idx="13" formatCode="0">
                  <c:v>0.6</c:v>
                </c:pt>
                <c:pt idx="16" formatCode="0">
                  <c:v>0.5</c:v>
                </c:pt>
                <c:pt idx="20" formatCode="0">
                  <c:v>0.8</c:v>
                </c:pt>
                <c:pt idx="21" formatCode="0">
                  <c:v>0.6</c:v>
                </c:pt>
                <c:pt idx="23" formatCode="0">
                  <c:v>1.1000000000000001</c:v>
                </c:pt>
                <c:pt idx="25" formatCode="0">
                  <c:v>0.8</c:v>
                </c:pt>
                <c:pt idx="28" formatCode="0">
                  <c:v>1</c:v>
                </c:pt>
                <c:pt idx="29" formatCode="0.0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D-0CF2-4001-9F91-7D9CCA57CC2E}"/>
            </c:ext>
          </c:extLst>
        </c:ser>
        <c:ser>
          <c:idx val="5"/>
          <c:order val="5"/>
          <c:tx>
            <c:strRef>
              <c:f>'5nod_dati'!$G$673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</c:spPr>
          <c:invertIfNegative val="0"/>
          <c:cat>
            <c:strRef>
              <c:f>'5nod_dati'!$A$674:$A$703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'5nod_dati'!$G$674:$G$703</c:f>
              <c:numCache>
                <c:formatCode>General</c:formatCode>
                <c:ptCount val="30"/>
                <c:pt idx="0" formatCode="0.0">
                  <c:v>14</c:v>
                </c:pt>
                <c:pt idx="2" formatCode="0.0">
                  <c:v>14.5</c:v>
                </c:pt>
                <c:pt idx="3" formatCode="0.0">
                  <c:v>13.399999999999999</c:v>
                </c:pt>
                <c:pt idx="5" formatCode="0.0">
                  <c:v>19.2</c:v>
                </c:pt>
                <c:pt idx="6" formatCode="0.0">
                  <c:v>15.399999999999999</c:v>
                </c:pt>
                <c:pt idx="7" formatCode="0.0">
                  <c:v>11.599999999999998</c:v>
                </c:pt>
                <c:pt idx="8" formatCode="0.0">
                  <c:v>14.299999999999997</c:v>
                </c:pt>
                <c:pt idx="9" formatCode="0.0">
                  <c:v>13.4</c:v>
                </c:pt>
                <c:pt idx="10" formatCode="0.0">
                  <c:v>13</c:v>
                </c:pt>
                <c:pt idx="12" formatCode="0.0">
                  <c:v>12.399999999999999</c:v>
                </c:pt>
                <c:pt idx="13" formatCode="0.0">
                  <c:v>12.999999999999998</c:v>
                </c:pt>
                <c:pt idx="14" formatCode="0.0">
                  <c:v>15.6</c:v>
                </c:pt>
                <c:pt idx="16" formatCode="0.0">
                  <c:v>14.299999999999999</c:v>
                </c:pt>
                <c:pt idx="17" formatCode="0.0">
                  <c:v>5.3999999999999986</c:v>
                </c:pt>
                <c:pt idx="19" formatCode="0.0">
                  <c:v>16.3</c:v>
                </c:pt>
                <c:pt idx="20" formatCode="0.0">
                  <c:v>14.099999999999998</c:v>
                </c:pt>
                <c:pt idx="21" formatCode="0.0">
                  <c:v>11.599999999999998</c:v>
                </c:pt>
                <c:pt idx="23" formatCode="0.0">
                  <c:v>8.9999999999999982</c:v>
                </c:pt>
                <c:pt idx="24" formatCode="0.0">
                  <c:v>16.599999999999998</c:v>
                </c:pt>
                <c:pt idx="25" formatCode="0.0">
                  <c:v>14.999999999999998</c:v>
                </c:pt>
                <c:pt idx="26" formatCode="0.0">
                  <c:v>14.899999999999999</c:v>
                </c:pt>
                <c:pt idx="28" formatCode="0.0">
                  <c:v>12.1</c:v>
                </c:pt>
                <c:pt idx="29" formatCode="0.0">
                  <c:v>14.799999999999999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E-0CF2-4001-9F91-7D9CCA57CC2E}"/>
            </c:ext>
          </c:extLst>
        </c:ser>
        <c:ser>
          <c:idx val="6"/>
          <c:order val="6"/>
          <c:tx>
            <c:strRef>
              <c:f>'5nod_dati'!$H$673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'5nod_dati'!$A$674:$A$703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'5nod_dati'!$H$674:$H$703</c:f>
              <c:numCache>
                <c:formatCode>General</c:formatCode>
                <c:ptCount val="30"/>
                <c:pt idx="0" formatCode="0">
                  <c:v>1.7</c:v>
                </c:pt>
                <c:pt idx="2" formatCode="0">
                  <c:v>1.2</c:v>
                </c:pt>
                <c:pt idx="3" formatCode="0">
                  <c:v>2.2000000000000002</c:v>
                </c:pt>
                <c:pt idx="5" formatCode="0">
                  <c:v>0</c:v>
                </c:pt>
                <c:pt idx="6" formatCode="0">
                  <c:v>0</c:v>
                </c:pt>
                <c:pt idx="7" formatCode="0">
                  <c:v>0</c:v>
                </c:pt>
                <c:pt idx="8" formatCode="0">
                  <c:v>1.9</c:v>
                </c:pt>
                <c:pt idx="9" formatCode="0">
                  <c:v>4.2</c:v>
                </c:pt>
                <c:pt idx="10" formatCode="0">
                  <c:v>2.2999999999999998</c:v>
                </c:pt>
                <c:pt idx="12" formatCode="0">
                  <c:v>2.8</c:v>
                </c:pt>
                <c:pt idx="13" formatCode="0">
                  <c:v>2.1</c:v>
                </c:pt>
                <c:pt idx="14" formatCode="0">
                  <c:v>0.9</c:v>
                </c:pt>
                <c:pt idx="16" formatCode="0">
                  <c:v>1.8</c:v>
                </c:pt>
                <c:pt idx="17" formatCode="0">
                  <c:v>0</c:v>
                </c:pt>
                <c:pt idx="19" formatCode="0">
                  <c:v>0.5</c:v>
                </c:pt>
                <c:pt idx="20" formatCode="0">
                  <c:v>1.6</c:v>
                </c:pt>
                <c:pt idx="21" formatCode="0">
                  <c:v>2.9</c:v>
                </c:pt>
                <c:pt idx="23" formatCode="0">
                  <c:v>0</c:v>
                </c:pt>
                <c:pt idx="24" formatCode="0">
                  <c:v>0.6</c:v>
                </c:pt>
                <c:pt idx="25" formatCode="0">
                  <c:v>2.2000000000000002</c:v>
                </c:pt>
                <c:pt idx="26" formatCode="0">
                  <c:v>1.1000000000000001</c:v>
                </c:pt>
                <c:pt idx="28" formatCode="0">
                  <c:v>1</c:v>
                </c:pt>
                <c:pt idx="29" formatCode="0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F-0CF2-4001-9F91-7D9CCA57CC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9087752"/>
        <c:axId val="1"/>
      </c:barChart>
      <c:catAx>
        <c:axId val="62908775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000"/>
                  <a:t>%</a:t>
                </a:r>
              </a:p>
            </c:rich>
          </c:tx>
          <c:layout>
            <c:manualLayout>
              <c:xMode val="edge"/>
              <c:yMode val="edge"/>
              <c:x val="7.8616643507796822E-3"/>
              <c:y val="1.2875768415669845E-2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103.3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28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629087752"/>
        <c:crosses val="max"/>
        <c:crossBetween val="between"/>
        <c:majorUnit val="56"/>
        <c:minorUnit val="4"/>
      </c:valAx>
      <c:spPr>
        <a:noFill/>
        <a:ln w="25400">
          <a:noFill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29614873475332237"/>
          <c:y val="9.190991794837124E-3"/>
          <c:w val="0.70385126524667763"/>
          <c:h val="3.1598571011956837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900"/>
              <a:t>Indekss*</a:t>
            </a:r>
          </a:p>
        </c:rich>
      </c:tx>
      <c:layout>
        <c:manualLayout>
          <c:xMode val="edge"/>
          <c:yMode val="edge"/>
          <c:x val="0.35992835659491063"/>
          <c:y val="5.5728126438742195E-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25474322147499801"/>
          <c:y val="4.2147228777282747E-2"/>
          <c:w val="0.32653216631182902"/>
          <c:h val="0.893575757165852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'5nod_dati'!$K$673</c:f>
              <c:strCache>
                <c:ptCount val="1"/>
                <c:pt idx="0">
                  <c:v>Indekss</c:v>
                </c:pt>
              </c:strCache>
            </c:strRef>
          </c:tx>
          <c:spPr>
            <a:pattFill prst="dkUpDiag">
              <a:fgClr>
                <a:schemeClr val="accent5">
                  <a:lumMod val="75000"/>
                </a:schemeClr>
              </a:fgClr>
              <a:bgClr>
                <a:schemeClr val="bg1"/>
              </a:bgClr>
            </a:pattFill>
            <a:ln w="3175">
              <a:solidFill>
                <a:schemeClr val="accent5">
                  <a:lumMod val="75000"/>
                </a:schemeClr>
              </a:solidFill>
              <a:prstDash val="solid"/>
            </a:ln>
          </c:spPr>
          <c:invertIfNegative val="1"/>
          <c:dPt>
            <c:idx val="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0-2257-4B54-ABA7-4E3CFA36D141}"/>
              </c:ext>
            </c:extLst>
          </c:dPt>
          <c:dPt>
            <c:idx val="3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1-2257-4B54-ABA7-4E3CFA36D141}"/>
              </c:ext>
            </c:extLst>
          </c:dPt>
          <c:dPt>
            <c:idx val="4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2-2257-4B54-ABA7-4E3CFA36D141}"/>
              </c:ext>
            </c:extLst>
          </c:dPt>
          <c:dPt>
            <c:idx val="5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3-2257-4B54-ABA7-4E3CFA36D141}"/>
              </c:ext>
            </c:extLst>
          </c:dPt>
          <c:dPt>
            <c:idx val="6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4-2257-4B54-ABA7-4E3CFA36D141}"/>
              </c:ext>
            </c:extLst>
          </c:dPt>
          <c:dPt>
            <c:idx val="7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5-2257-4B54-ABA7-4E3CFA36D141}"/>
              </c:ext>
            </c:extLst>
          </c:dPt>
          <c:dPt>
            <c:idx val="8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6-2257-4B54-ABA7-4E3CFA36D141}"/>
              </c:ext>
            </c:extLst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2257-4B54-ABA7-4E3CFA36D141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2257-4B54-ABA7-4E3CFA36D141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2257-4B54-ABA7-4E3CFA36D141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2257-4B54-ABA7-4E3CFA36D141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2257-4B54-ABA7-4E3CFA36D141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2257-4B54-ABA7-4E3CFA36D141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2257-4B54-ABA7-4E3CFA36D141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2257-4B54-ABA7-4E3CFA36D141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2257-4B54-ABA7-4E3CFA36D141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'5nod_dati'!$K$674:$K$703</c:f>
              <c:numCache>
                <c:formatCode>General</c:formatCode>
                <c:ptCount val="30"/>
                <c:pt idx="0" formatCode="0.0">
                  <c:v>58.25</c:v>
                </c:pt>
                <c:pt idx="2" formatCode="0.0">
                  <c:v>60.75</c:v>
                </c:pt>
                <c:pt idx="3" formatCode="0.0">
                  <c:v>55.8</c:v>
                </c:pt>
                <c:pt idx="5" formatCode="0.0">
                  <c:v>79.150000000000006</c:v>
                </c:pt>
                <c:pt idx="6" formatCode="0.0">
                  <c:v>61.5</c:v>
                </c:pt>
                <c:pt idx="7" formatCode="0.0">
                  <c:v>56.800000000000004</c:v>
                </c:pt>
                <c:pt idx="8" formatCode="0.0">
                  <c:v>59.150000000000006</c:v>
                </c:pt>
                <c:pt idx="9" formatCode="0.0">
                  <c:v>53.45</c:v>
                </c:pt>
                <c:pt idx="10" formatCode="0.0">
                  <c:v>53.499999999999993</c:v>
                </c:pt>
                <c:pt idx="12" formatCode="0.0">
                  <c:v>57.699999999999996</c:v>
                </c:pt>
                <c:pt idx="13" formatCode="0.0">
                  <c:v>56.300000000000004</c:v>
                </c:pt>
                <c:pt idx="14" formatCode="0.0">
                  <c:v>60.9</c:v>
                </c:pt>
                <c:pt idx="16" formatCode="0.0">
                  <c:v>59.05</c:v>
                </c:pt>
                <c:pt idx="17" formatCode="0.0">
                  <c:v>40.450000000000003</c:v>
                </c:pt>
                <c:pt idx="19" formatCode="0.0">
                  <c:v>58.899999999999991</c:v>
                </c:pt>
                <c:pt idx="20" formatCode="0.0">
                  <c:v>60.05</c:v>
                </c:pt>
                <c:pt idx="21" formatCode="0.0">
                  <c:v>55</c:v>
                </c:pt>
                <c:pt idx="23" formatCode="0.0">
                  <c:v>53.7</c:v>
                </c:pt>
                <c:pt idx="24" formatCode="0.0">
                  <c:v>57.95</c:v>
                </c:pt>
                <c:pt idx="25" formatCode="0.0">
                  <c:v>59.75</c:v>
                </c:pt>
                <c:pt idx="26" formatCode="0.0">
                  <c:v>61.4</c:v>
                </c:pt>
                <c:pt idx="28" formatCode="0.0">
                  <c:v>58.250000000000007</c:v>
                </c:pt>
                <c:pt idx="29" formatCode="0.0">
                  <c:v>58.1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257-4B54-ABA7-4E3CFA36D1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9089912"/>
        <c:axId val="1"/>
      </c:barChart>
      <c:catAx>
        <c:axId val="62908991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00"/>
          <c:min val="-60"/>
        </c:scaling>
        <c:delete val="1"/>
        <c:axPos val="b"/>
        <c:numFmt formatCode="0.0" sourceLinked="1"/>
        <c:majorTickMark val="out"/>
        <c:minorTickMark val="none"/>
        <c:tickLblPos val="nextTo"/>
        <c:crossAx val="629089912"/>
        <c:crosses val="max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6995447137735229"/>
          <c:y val="5.0431029454651513E-2"/>
          <c:w val="0.7178450928928003"/>
          <c:h val="0.8858972003499562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'5nod_dati'!$N$273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'5nod_dati'!$M$274:$M$303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'5nod_dati'!$N$274:$N$303</c:f>
              <c:numCache>
                <c:formatCode>General</c:formatCode>
                <c:ptCount val="30"/>
                <c:pt idx="0" formatCode="0.0">
                  <c:v>14</c:v>
                </c:pt>
                <c:pt idx="2" formatCode="0.0">
                  <c:v>15.199999999999996</c:v>
                </c:pt>
                <c:pt idx="3" formatCode="0.0">
                  <c:v>13</c:v>
                </c:pt>
                <c:pt idx="5" formatCode="0.0">
                  <c:v>3.7999999999999936</c:v>
                </c:pt>
                <c:pt idx="6" formatCode="0.0">
                  <c:v>13</c:v>
                </c:pt>
                <c:pt idx="7" formatCode="0.0">
                  <c:v>14.399999999999995</c:v>
                </c:pt>
                <c:pt idx="8" formatCode="0.0">
                  <c:v>14.499999999999993</c:v>
                </c:pt>
                <c:pt idx="9" formatCode="0.0">
                  <c:v>15.199999999999996</c:v>
                </c:pt>
                <c:pt idx="10" formatCode="0.0">
                  <c:v>16.399999999999999</c:v>
                </c:pt>
                <c:pt idx="12" formatCode="0.0">
                  <c:v>19.600000000000001</c:v>
                </c:pt>
                <c:pt idx="13" formatCode="0.0">
                  <c:v>16.5</c:v>
                </c:pt>
                <c:pt idx="14" formatCode="0.0">
                  <c:v>9.5</c:v>
                </c:pt>
                <c:pt idx="16" formatCode="0.0">
                  <c:v>12.799999999999997</c:v>
                </c:pt>
                <c:pt idx="17" formatCode="0.0">
                  <c:v>42.400000000000006</c:v>
                </c:pt>
                <c:pt idx="19" formatCode="0.0">
                  <c:v>8.7999999999999972</c:v>
                </c:pt>
                <c:pt idx="20" formatCode="0.0">
                  <c:v>15.599999999999994</c:v>
                </c:pt>
                <c:pt idx="21" formatCode="0.0">
                  <c:v>16.699999999999996</c:v>
                </c:pt>
                <c:pt idx="23" formatCode="0.0">
                  <c:v>11.099999999999994</c:v>
                </c:pt>
                <c:pt idx="24" formatCode="0.0">
                  <c:v>12.399999999999999</c:v>
                </c:pt>
                <c:pt idx="25" formatCode="0.0">
                  <c:v>13.499999999999993</c:v>
                </c:pt>
                <c:pt idx="26" formatCode="0.0">
                  <c:v>10.399999999999999</c:v>
                </c:pt>
                <c:pt idx="28" formatCode="0.0">
                  <c:v>7.6999999999999922</c:v>
                </c:pt>
                <c:pt idx="29" formatCode="0.0">
                  <c:v>17.200000000000003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BB-4EDB-8988-D6832363FF7C}"/>
            </c:ext>
          </c:extLst>
        </c:ser>
        <c:ser>
          <c:idx val="1"/>
          <c:order val="1"/>
          <c:tx>
            <c:strRef>
              <c:f>'5nod_dati'!$O$273</c:f>
              <c:strCache>
                <c:ptCount val="1"/>
                <c:pt idx="0">
                  <c:v>Ļoti pozitīvi</c:v>
                </c:pt>
              </c:strCache>
            </c:strRef>
          </c:tx>
          <c:spPr>
            <a:solidFill>
              <a:srgbClr val="7E7B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EABB-4EDB-8988-D6832363FF7C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EABB-4EDB-8988-D6832363FF7C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EABB-4EDB-8988-D6832363FF7C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EABB-4EDB-8988-D6832363FF7C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EABB-4EDB-8988-D6832363FF7C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EABB-4EDB-8988-D6832363FF7C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EABB-4EDB-8988-D6832363FF7C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EABB-4EDB-8988-D6832363FF7C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EABB-4EDB-8988-D6832363FF7C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EABB-4EDB-8988-D6832363FF7C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EABB-4EDB-8988-D6832363FF7C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EABB-4EDB-8988-D6832363FF7C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EABB-4EDB-8988-D6832363FF7C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EABB-4EDB-8988-D6832363FF7C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EABB-4EDB-8988-D6832363FF7C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EABB-4EDB-8988-D6832363FF7C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EABB-4EDB-8988-D6832363FF7C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EABB-4EDB-8988-D6832363FF7C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EABB-4EDB-8988-D6832363FF7C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EABB-4EDB-8988-D6832363FF7C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EABB-4EDB-8988-D6832363FF7C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EABB-4EDB-8988-D6832363FF7C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EABB-4EDB-8988-D6832363FF7C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'5nod_dati'!$M$274:$M$303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'5nod_dati'!$O$274:$O$303</c:f>
              <c:numCache>
                <c:formatCode>General</c:formatCode>
                <c:ptCount val="30"/>
                <c:pt idx="0" formatCode="0">
                  <c:v>54</c:v>
                </c:pt>
                <c:pt idx="2" formatCode="0">
                  <c:v>51.9</c:v>
                </c:pt>
                <c:pt idx="3" formatCode="0">
                  <c:v>55.9</c:v>
                </c:pt>
                <c:pt idx="5" formatCode="0">
                  <c:v>73.7</c:v>
                </c:pt>
                <c:pt idx="6" formatCode="0">
                  <c:v>56.3</c:v>
                </c:pt>
                <c:pt idx="7" formatCode="0">
                  <c:v>58.2</c:v>
                </c:pt>
                <c:pt idx="8" formatCode="0">
                  <c:v>48.1</c:v>
                </c:pt>
                <c:pt idx="9" formatCode="0">
                  <c:v>53.7</c:v>
                </c:pt>
                <c:pt idx="10" formatCode="0">
                  <c:v>48.3</c:v>
                </c:pt>
                <c:pt idx="12" formatCode="0">
                  <c:v>39.9</c:v>
                </c:pt>
                <c:pt idx="13" formatCode="0">
                  <c:v>48.8</c:v>
                </c:pt>
                <c:pt idx="14" formatCode="0">
                  <c:v>63.8</c:v>
                </c:pt>
                <c:pt idx="16" formatCode="0">
                  <c:v>55.6</c:v>
                </c:pt>
                <c:pt idx="17" formatCode="0">
                  <c:v>12.6</c:v>
                </c:pt>
                <c:pt idx="19" formatCode="0">
                  <c:v>59.1</c:v>
                </c:pt>
                <c:pt idx="20" formatCode="0">
                  <c:v>54.2</c:v>
                </c:pt>
                <c:pt idx="21" formatCode="0">
                  <c:v>49.1</c:v>
                </c:pt>
                <c:pt idx="23" formatCode="0">
                  <c:v>51</c:v>
                </c:pt>
                <c:pt idx="24" formatCode="0">
                  <c:v>55.4</c:v>
                </c:pt>
                <c:pt idx="25" formatCode="0">
                  <c:v>59.7</c:v>
                </c:pt>
                <c:pt idx="26" formatCode="0">
                  <c:v>61.9</c:v>
                </c:pt>
                <c:pt idx="28" formatCode="0">
                  <c:v>66.400000000000006</c:v>
                </c:pt>
                <c:pt idx="29" formatCode="0">
                  <c:v>47.8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EABB-4EDB-8988-D6832363FF7C}"/>
            </c:ext>
          </c:extLst>
        </c:ser>
        <c:ser>
          <c:idx val="2"/>
          <c:order val="2"/>
          <c:tx>
            <c:strRef>
              <c:f>'5nod_dati'!$P$273</c:f>
              <c:strCache>
                <c:ptCount val="1"/>
                <c:pt idx="0">
                  <c:v>Drīzāk pozitīvi</c:v>
                </c:pt>
              </c:strCache>
            </c:strRef>
          </c:tx>
          <c:spPr>
            <a:solidFill>
              <a:srgbClr val="D7D2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EABB-4EDB-8988-D6832363FF7C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EABB-4EDB-8988-D6832363FF7C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EABB-4EDB-8988-D6832363FF7C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EABB-4EDB-8988-D6832363FF7C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EABB-4EDB-8988-D6832363FF7C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EABB-4EDB-8988-D6832363FF7C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EABB-4EDB-8988-D6832363FF7C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EABB-4EDB-8988-D6832363FF7C}"/>
                </c:ext>
              </c:extLst>
            </c:dLbl>
            <c:dLbl>
              <c:idx val="3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EABB-4EDB-8988-D6832363FF7C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'5nod_dati'!$M$274:$M$303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'5nod_dati'!$P$274:$P$303</c:f>
              <c:numCache>
                <c:formatCode>General</c:formatCode>
                <c:ptCount val="30"/>
                <c:pt idx="0" formatCode="0">
                  <c:v>35.799999999999997</c:v>
                </c:pt>
                <c:pt idx="2" formatCode="0">
                  <c:v>36.700000000000003</c:v>
                </c:pt>
                <c:pt idx="3" formatCode="0">
                  <c:v>34.9</c:v>
                </c:pt>
                <c:pt idx="5" formatCode="0">
                  <c:v>26.3</c:v>
                </c:pt>
                <c:pt idx="6" formatCode="0">
                  <c:v>34.5</c:v>
                </c:pt>
                <c:pt idx="7" formatCode="0">
                  <c:v>31.2</c:v>
                </c:pt>
                <c:pt idx="8" formatCode="0">
                  <c:v>41.2</c:v>
                </c:pt>
                <c:pt idx="9" formatCode="0">
                  <c:v>34.9</c:v>
                </c:pt>
                <c:pt idx="10" formatCode="0">
                  <c:v>39.1</c:v>
                </c:pt>
                <c:pt idx="12" formatCode="0">
                  <c:v>44.3</c:v>
                </c:pt>
                <c:pt idx="13" formatCode="0">
                  <c:v>38.5</c:v>
                </c:pt>
                <c:pt idx="14" formatCode="0">
                  <c:v>30.5</c:v>
                </c:pt>
                <c:pt idx="16" formatCode="0">
                  <c:v>35.4</c:v>
                </c:pt>
                <c:pt idx="17" formatCode="0">
                  <c:v>48.8</c:v>
                </c:pt>
                <c:pt idx="19" formatCode="0">
                  <c:v>35.9</c:v>
                </c:pt>
                <c:pt idx="20" formatCode="0">
                  <c:v>34</c:v>
                </c:pt>
                <c:pt idx="21" formatCode="0">
                  <c:v>38</c:v>
                </c:pt>
                <c:pt idx="23" formatCode="0">
                  <c:v>41.7</c:v>
                </c:pt>
                <c:pt idx="24" formatCode="0">
                  <c:v>36</c:v>
                </c:pt>
                <c:pt idx="25" formatCode="0">
                  <c:v>30.6</c:v>
                </c:pt>
                <c:pt idx="26" formatCode="0">
                  <c:v>31.5</c:v>
                </c:pt>
                <c:pt idx="28" formatCode="0">
                  <c:v>29.7</c:v>
                </c:pt>
                <c:pt idx="29" formatCode="0">
                  <c:v>38.799999999999997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EABB-4EDB-8988-D6832363FF7C}"/>
            </c:ext>
          </c:extLst>
        </c:ser>
        <c:ser>
          <c:idx val="3"/>
          <c:order val="3"/>
          <c:tx>
            <c:strRef>
              <c:f>'5nod_dati'!$Q$273</c:f>
              <c:strCache>
                <c:ptCount val="1"/>
                <c:pt idx="0">
                  <c:v>Drīzāk negatīvi</c:v>
                </c:pt>
              </c:strCache>
            </c:strRef>
          </c:tx>
          <c:spPr>
            <a:solidFill>
              <a:srgbClr val="E17A65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EABB-4EDB-8988-D6832363FF7C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EABB-4EDB-8988-D6832363FF7C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EABB-4EDB-8988-D6832363FF7C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EABB-4EDB-8988-D6832363FF7C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EABB-4EDB-8988-D6832363FF7C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EABB-4EDB-8988-D6832363FF7C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EABB-4EDB-8988-D6832363FF7C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EABB-4EDB-8988-D6832363FF7C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EABB-4EDB-8988-D6832363FF7C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C-EABB-4EDB-8988-D6832363FF7C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D-EABB-4EDB-8988-D6832363FF7C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E-EABB-4EDB-8988-D6832363FF7C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F-EABB-4EDB-8988-D6832363FF7C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0-EABB-4EDB-8988-D6832363FF7C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1-EABB-4EDB-8988-D6832363FF7C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EABB-4EDB-8988-D6832363FF7C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3-EABB-4EDB-8988-D6832363FF7C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4-EABB-4EDB-8988-D6832363FF7C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EABB-4EDB-8988-D6832363FF7C}"/>
                </c:ext>
              </c:extLst>
            </c:dLbl>
            <c:dLbl>
              <c:idx val="1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6-EABB-4EDB-8988-D6832363FF7C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EABB-4EDB-8988-D6832363FF7C}"/>
                </c:ext>
              </c:extLst>
            </c:dLbl>
            <c:dLbl>
              <c:idx val="2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8-EABB-4EDB-8988-D6832363FF7C}"/>
                </c:ext>
              </c:extLst>
            </c:dLbl>
            <c:dLbl>
              <c:idx val="2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EABB-4EDB-8988-D6832363FF7C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A-EABB-4EDB-8988-D6832363FF7C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B-EABB-4EDB-8988-D6832363FF7C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C-EABB-4EDB-8988-D6832363FF7C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EABB-4EDB-8988-D6832363FF7C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E-EABB-4EDB-8988-D6832363FF7C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F-EABB-4EDB-8988-D6832363FF7C}"/>
                </c:ext>
              </c:extLst>
            </c:dLbl>
            <c:dLbl>
              <c:idx val="2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EABB-4EDB-8988-D6832363FF7C}"/>
                </c:ext>
              </c:extLst>
            </c:dLbl>
            <c:dLbl>
              <c:idx val="3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1-EABB-4EDB-8988-D6832363FF7C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2-EABB-4EDB-8988-D6832363FF7C}"/>
                </c:ext>
              </c:extLst>
            </c:dLbl>
            <c:dLbl>
              <c:idx val="3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3-EABB-4EDB-8988-D6832363FF7C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4-EABB-4EDB-8988-D6832363FF7C}"/>
                </c:ext>
              </c:extLst>
            </c:dLbl>
            <c:dLbl>
              <c:idx val="3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5-EABB-4EDB-8988-D6832363FF7C}"/>
                </c:ext>
              </c:extLst>
            </c:dLbl>
            <c:dLbl>
              <c:idx val="3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6-EABB-4EDB-8988-D6832363FF7C}"/>
                </c:ext>
              </c:extLst>
            </c:dLbl>
            <c:dLbl>
              <c:idx val="3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7-EABB-4EDB-8988-D6832363FF7C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8-EABB-4EDB-8988-D6832363FF7C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9-EABB-4EDB-8988-D6832363FF7C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A-EABB-4EDB-8988-D6832363FF7C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'5nod_dati'!$M$274:$M$303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'5nod_dati'!$Q$274:$Q$303</c:f>
              <c:numCache>
                <c:formatCode>General</c:formatCode>
                <c:ptCount val="30"/>
                <c:pt idx="0" formatCode="0">
                  <c:v>4.2</c:v>
                </c:pt>
                <c:pt idx="2" formatCode="0">
                  <c:v>5.7</c:v>
                </c:pt>
                <c:pt idx="3" formatCode="0">
                  <c:v>2.8</c:v>
                </c:pt>
                <c:pt idx="6" formatCode="0">
                  <c:v>7.6</c:v>
                </c:pt>
                <c:pt idx="7" formatCode="0">
                  <c:v>5.7</c:v>
                </c:pt>
                <c:pt idx="8" formatCode="0">
                  <c:v>7.3</c:v>
                </c:pt>
                <c:pt idx="9" formatCode="0">
                  <c:v>5</c:v>
                </c:pt>
                <c:pt idx="12" formatCode="0">
                  <c:v>3.2</c:v>
                </c:pt>
                <c:pt idx="13" formatCode="0">
                  <c:v>5.7</c:v>
                </c:pt>
                <c:pt idx="14" formatCode="0">
                  <c:v>2.2999999999999998</c:v>
                </c:pt>
                <c:pt idx="16" formatCode="0">
                  <c:v>3.6</c:v>
                </c:pt>
                <c:pt idx="17" formatCode="0">
                  <c:v>18.5</c:v>
                </c:pt>
                <c:pt idx="19" formatCode="0">
                  <c:v>3.6</c:v>
                </c:pt>
                <c:pt idx="20" formatCode="0">
                  <c:v>6.4</c:v>
                </c:pt>
                <c:pt idx="21" formatCode="0">
                  <c:v>1.8</c:v>
                </c:pt>
                <c:pt idx="23" formatCode="0">
                  <c:v>4.3</c:v>
                </c:pt>
                <c:pt idx="24" formatCode="0">
                  <c:v>1.7</c:v>
                </c:pt>
                <c:pt idx="25" formatCode="0">
                  <c:v>5.6</c:v>
                </c:pt>
                <c:pt idx="26" formatCode="0">
                  <c:v>4.5</c:v>
                </c:pt>
                <c:pt idx="28" formatCode="0">
                  <c:v>2.5</c:v>
                </c:pt>
                <c:pt idx="29" formatCode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B-EABB-4EDB-8988-D6832363FF7C}"/>
            </c:ext>
          </c:extLst>
        </c:ser>
        <c:ser>
          <c:idx val="4"/>
          <c:order val="4"/>
          <c:tx>
            <c:strRef>
              <c:f>'5nod_dati'!$R$273</c:f>
              <c:strCache>
                <c:ptCount val="1"/>
                <c:pt idx="0">
                  <c:v>Ļoti negatīvi</c:v>
                </c:pt>
              </c:strCache>
            </c:strRef>
          </c:tx>
          <c:spPr>
            <a:solidFill>
              <a:srgbClr val="D14529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C-EABB-4EDB-8988-D6832363FF7C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D-EABB-4EDB-8988-D6832363FF7C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E-EABB-4EDB-8988-D6832363FF7C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F-EABB-4EDB-8988-D6832363FF7C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0-EABB-4EDB-8988-D6832363FF7C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1-EABB-4EDB-8988-D6832363FF7C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2-EABB-4EDB-8988-D6832363FF7C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3-EABB-4EDB-8988-D6832363FF7C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4-EABB-4EDB-8988-D6832363FF7C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5-EABB-4EDB-8988-D6832363FF7C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6-EABB-4EDB-8988-D6832363FF7C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7-EABB-4EDB-8988-D6832363FF7C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8-EABB-4EDB-8988-D6832363FF7C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9-EABB-4EDB-8988-D6832363FF7C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A-EABB-4EDB-8988-D6832363FF7C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B-EABB-4EDB-8988-D6832363FF7C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C-EABB-4EDB-8988-D6832363FF7C}"/>
                </c:ext>
              </c:extLst>
            </c:dLbl>
            <c:dLbl>
              <c:idx val="1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D-EABB-4EDB-8988-D6832363FF7C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E-EABB-4EDB-8988-D6832363FF7C}"/>
                </c:ext>
              </c:extLst>
            </c:dLbl>
            <c:dLbl>
              <c:idx val="1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F-EABB-4EDB-8988-D6832363FF7C}"/>
                </c:ext>
              </c:extLst>
            </c:dLbl>
            <c:dLbl>
              <c:idx val="2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0-EABB-4EDB-8988-D6832363FF7C}"/>
                </c:ext>
              </c:extLst>
            </c:dLbl>
            <c:dLbl>
              <c:idx val="2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1-EABB-4EDB-8988-D6832363FF7C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2-EABB-4EDB-8988-D6832363FF7C}"/>
                </c:ext>
              </c:extLst>
            </c:dLbl>
            <c:dLbl>
              <c:idx val="2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3-EABB-4EDB-8988-D6832363FF7C}"/>
                </c:ext>
              </c:extLst>
            </c:dLbl>
            <c:dLbl>
              <c:idx val="2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4-EABB-4EDB-8988-D6832363FF7C}"/>
                </c:ext>
              </c:extLst>
            </c:dLbl>
            <c:dLbl>
              <c:idx val="2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5-EABB-4EDB-8988-D6832363FF7C}"/>
                </c:ext>
              </c:extLst>
            </c:dLbl>
            <c:dLbl>
              <c:idx val="2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6-EABB-4EDB-8988-D6832363FF7C}"/>
                </c:ext>
              </c:extLst>
            </c:dLbl>
            <c:dLbl>
              <c:idx val="2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7-EABB-4EDB-8988-D6832363FF7C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8-EABB-4EDB-8988-D6832363FF7C}"/>
                </c:ext>
              </c:extLst>
            </c:dLbl>
            <c:dLbl>
              <c:idx val="2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9-EABB-4EDB-8988-D6832363FF7C}"/>
                </c:ext>
              </c:extLst>
            </c:dLbl>
            <c:dLbl>
              <c:idx val="3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A-EABB-4EDB-8988-D6832363FF7C}"/>
                </c:ext>
              </c:extLst>
            </c:dLbl>
            <c:dLbl>
              <c:idx val="3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B-EABB-4EDB-8988-D6832363FF7C}"/>
                </c:ext>
              </c:extLst>
            </c:dLbl>
            <c:dLbl>
              <c:idx val="3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C-EABB-4EDB-8988-D6832363FF7C}"/>
                </c:ext>
              </c:extLst>
            </c:dLbl>
            <c:dLbl>
              <c:idx val="3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D-EABB-4EDB-8988-D6832363FF7C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E-EABB-4EDB-8988-D6832363FF7C}"/>
                </c:ext>
              </c:extLst>
            </c:dLbl>
            <c:dLbl>
              <c:idx val="3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F-EABB-4EDB-8988-D6832363FF7C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0-EABB-4EDB-8988-D6832363FF7C}"/>
                </c:ext>
              </c:extLst>
            </c:dLbl>
            <c:dLbl>
              <c:idx val="3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1-EABB-4EDB-8988-D6832363FF7C}"/>
                </c:ext>
              </c:extLst>
            </c:dLbl>
            <c:dLbl>
              <c:idx val="3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2-EABB-4EDB-8988-D6832363FF7C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3-EABB-4EDB-8988-D6832363FF7C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'5nod_dati'!$M$274:$M$303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'5nod_dati'!$R$274:$R$303</c:f>
              <c:numCache>
                <c:formatCode>General</c:formatCode>
                <c:ptCount val="30"/>
                <c:pt idx="0" formatCode="0">
                  <c:v>1</c:v>
                </c:pt>
                <c:pt idx="2" formatCode="0">
                  <c:v>1.2</c:v>
                </c:pt>
                <c:pt idx="3" formatCode="0">
                  <c:v>0.8</c:v>
                </c:pt>
                <c:pt idx="7" formatCode="0">
                  <c:v>3.6</c:v>
                </c:pt>
                <c:pt idx="8" formatCode="0">
                  <c:v>1.2</c:v>
                </c:pt>
                <c:pt idx="9" formatCode="0">
                  <c:v>1.5</c:v>
                </c:pt>
                <c:pt idx="13" formatCode="0">
                  <c:v>1.5</c:v>
                </c:pt>
                <c:pt idx="14" formatCode="0">
                  <c:v>0.5</c:v>
                </c:pt>
                <c:pt idx="16" formatCode="0">
                  <c:v>0.8</c:v>
                </c:pt>
                <c:pt idx="17" formatCode="0">
                  <c:v>6.5</c:v>
                </c:pt>
                <c:pt idx="19" formatCode="0">
                  <c:v>0.7</c:v>
                </c:pt>
                <c:pt idx="20" formatCode="0">
                  <c:v>2</c:v>
                </c:pt>
                <c:pt idx="24" formatCode="0">
                  <c:v>0.9</c:v>
                </c:pt>
                <c:pt idx="25" formatCode="0">
                  <c:v>1.3</c:v>
                </c:pt>
                <c:pt idx="26" formatCode="0">
                  <c:v>0.9</c:v>
                </c:pt>
                <c:pt idx="28" formatCode="0.0">
                  <c:v>0.4</c:v>
                </c:pt>
                <c:pt idx="29" formatCode="0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4-EABB-4EDB-8988-D6832363FF7C}"/>
            </c:ext>
          </c:extLst>
        </c:ser>
        <c:ser>
          <c:idx val="5"/>
          <c:order val="5"/>
          <c:tx>
            <c:strRef>
              <c:f>'5nod_dati'!$S$273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'5nod_dati'!$M$274:$M$303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'5nod_dati'!$S$274:$S$303</c:f>
              <c:numCache>
                <c:formatCode>General</c:formatCode>
                <c:ptCount val="30"/>
                <c:pt idx="0" formatCode="0.0">
                  <c:v>25</c:v>
                </c:pt>
                <c:pt idx="2" formatCode="0.0">
                  <c:v>23.3</c:v>
                </c:pt>
                <c:pt idx="3" formatCode="0.0">
                  <c:v>26.599999999999998</c:v>
                </c:pt>
                <c:pt idx="5" formatCode="0.0">
                  <c:v>30.2</c:v>
                </c:pt>
                <c:pt idx="6" formatCode="0.0">
                  <c:v>22.6</c:v>
                </c:pt>
                <c:pt idx="7" formatCode="0.0">
                  <c:v>20.9</c:v>
                </c:pt>
                <c:pt idx="8" formatCode="0.0">
                  <c:v>21.7</c:v>
                </c:pt>
                <c:pt idx="9" formatCode="0.0">
                  <c:v>23.7</c:v>
                </c:pt>
                <c:pt idx="10" formatCode="0.0">
                  <c:v>30.2</c:v>
                </c:pt>
                <c:pt idx="12" formatCode="0.0">
                  <c:v>27</c:v>
                </c:pt>
                <c:pt idx="13" formatCode="0.0">
                  <c:v>23</c:v>
                </c:pt>
                <c:pt idx="14" formatCode="0.0">
                  <c:v>27.4</c:v>
                </c:pt>
                <c:pt idx="16" formatCode="0.0">
                  <c:v>25.799999999999997</c:v>
                </c:pt>
                <c:pt idx="17" formatCode="0.0">
                  <c:v>5.1999999999999993</c:v>
                </c:pt>
                <c:pt idx="19" formatCode="0.0">
                  <c:v>25.9</c:v>
                </c:pt>
                <c:pt idx="20" formatCode="0.0">
                  <c:v>21.799999999999997</c:v>
                </c:pt>
                <c:pt idx="21" formatCode="0.0">
                  <c:v>28.4</c:v>
                </c:pt>
                <c:pt idx="23" formatCode="0.0">
                  <c:v>25.9</c:v>
                </c:pt>
                <c:pt idx="24" formatCode="0.0">
                  <c:v>27.6</c:v>
                </c:pt>
                <c:pt idx="25" formatCode="0.0">
                  <c:v>23.299999999999997</c:v>
                </c:pt>
                <c:pt idx="26" formatCode="0.0">
                  <c:v>24.8</c:v>
                </c:pt>
                <c:pt idx="28" formatCode="0.0">
                  <c:v>27.3</c:v>
                </c:pt>
                <c:pt idx="29" formatCode="0.0">
                  <c:v>23.9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5-EABB-4EDB-8988-D6832363FF7C}"/>
            </c:ext>
          </c:extLst>
        </c:ser>
        <c:ser>
          <c:idx val="6"/>
          <c:order val="6"/>
          <c:tx>
            <c:strRef>
              <c:f>'5nod_dati'!$T$273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'5nod_dati'!$M$274:$M$303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'5nod_dati'!$T$274:$T$303</c:f>
              <c:numCache>
                <c:formatCode>General</c:formatCode>
                <c:ptCount val="30"/>
                <c:pt idx="0" formatCode="0">
                  <c:v>5</c:v>
                </c:pt>
                <c:pt idx="2" formatCode="0">
                  <c:v>4.4000000000000004</c:v>
                </c:pt>
                <c:pt idx="3" formatCode="0">
                  <c:v>5.6</c:v>
                </c:pt>
                <c:pt idx="5" formatCode="0">
                  <c:v>0</c:v>
                </c:pt>
                <c:pt idx="6" formatCode="0">
                  <c:v>1.5</c:v>
                </c:pt>
                <c:pt idx="7" formatCode="0">
                  <c:v>1.3</c:v>
                </c:pt>
                <c:pt idx="8" formatCode="0">
                  <c:v>2.2999999999999998</c:v>
                </c:pt>
                <c:pt idx="9" formatCode="0">
                  <c:v>4.9000000000000004</c:v>
                </c:pt>
                <c:pt idx="10" formatCode="0">
                  <c:v>12.5</c:v>
                </c:pt>
                <c:pt idx="12" formatCode="0">
                  <c:v>12.6</c:v>
                </c:pt>
                <c:pt idx="13" formatCode="0">
                  <c:v>5.5</c:v>
                </c:pt>
                <c:pt idx="14" formatCode="0">
                  <c:v>3</c:v>
                </c:pt>
                <c:pt idx="16" formatCode="0">
                  <c:v>4.5999999999999996</c:v>
                </c:pt>
                <c:pt idx="17" formatCode="0">
                  <c:v>13.5</c:v>
                </c:pt>
                <c:pt idx="19" formatCode="0">
                  <c:v>0.7</c:v>
                </c:pt>
                <c:pt idx="20" formatCode="0">
                  <c:v>3.4</c:v>
                </c:pt>
                <c:pt idx="21" formatCode="0">
                  <c:v>11.1</c:v>
                </c:pt>
                <c:pt idx="23" formatCode="0">
                  <c:v>3</c:v>
                </c:pt>
                <c:pt idx="24" formatCode="0">
                  <c:v>6.1</c:v>
                </c:pt>
                <c:pt idx="25" formatCode="0">
                  <c:v>2.9</c:v>
                </c:pt>
                <c:pt idx="26" formatCode="0">
                  <c:v>1.2</c:v>
                </c:pt>
                <c:pt idx="28" formatCode="0">
                  <c:v>0.9</c:v>
                </c:pt>
                <c:pt idx="29" formatCode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6-EABB-4EDB-8988-D6832363FF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9087752"/>
        <c:axId val="1"/>
      </c:barChart>
      <c:catAx>
        <c:axId val="62908775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000"/>
                  <a:t>%</a:t>
                </a:r>
              </a:p>
            </c:rich>
          </c:tx>
          <c:layout>
            <c:manualLayout>
              <c:xMode val="edge"/>
              <c:yMode val="edge"/>
              <c:x val="7.8616643507796822E-3"/>
              <c:y val="1.2875768415669845E-2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103.8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50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629087752"/>
        <c:crosses val="max"/>
        <c:crossBetween val="between"/>
        <c:majorUnit val="56"/>
        <c:minorUnit val="4"/>
      </c:valAx>
      <c:spPr>
        <a:noFill/>
        <a:ln w="25400">
          <a:noFill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30385551307724984"/>
          <c:y val="9.190991794837124E-3"/>
          <c:w val="0.69440151101401781"/>
          <c:h val="2.6875182268883052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1597602171803407"/>
          <c:y val="5.806522774608696E-2"/>
          <c:w val="0.78402397828196591"/>
          <c:h val="0.8934920385602110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'1nod_dati'!$B$10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'1nod_dati'!$A$11:$A$40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'1nod_dati'!$B$11:$B$40</c:f>
              <c:numCache>
                <c:formatCode>General</c:formatCode>
                <c:ptCount val="30"/>
                <c:pt idx="0" formatCode="0.0">
                  <c:v>17.100000000000009</c:v>
                </c:pt>
                <c:pt idx="2" formatCode="0.0">
                  <c:v>19</c:v>
                </c:pt>
                <c:pt idx="3" formatCode="0.0">
                  <c:v>15.300000000000011</c:v>
                </c:pt>
                <c:pt idx="5" formatCode="0.0">
                  <c:v>3.5000000000000142</c:v>
                </c:pt>
                <c:pt idx="6" formatCode="0.0">
                  <c:v>6.4000000000000057</c:v>
                </c:pt>
                <c:pt idx="7" formatCode="0.0">
                  <c:v>21.5</c:v>
                </c:pt>
                <c:pt idx="8" formatCode="0.0">
                  <c:v>15.100000000000009</c:v>
                </c:pt>
                <c:pt idx="9" formatCode="0.0">
                  <c:v>22.200000000000003</c:v>
                </c:pt>
                <c:pt idx="10" formatCode="0.0">
                  <c:v>22.5</c:v>
                </c:pt>
                <c:pt idx="12" formatCode="0.0">
                  <c:v>24.1</c:v>
                </c:pt>
                <c:pt idx="13" formatCode="0.0">
                  <c:v>18.900000000000006</c:v>
                </c:pt>
                <c:pt idx="14" formatCode="0.0">
                  <c:v>13.400000000000006</c:v>
                </c:pt>
                <c:pt idx="16" formatCode="0.0">
                  <c:v>16.900000000000006</c:v>
                </c:pt>
                <c:pt idx="17" formatCode="0.0">
                  <c:v>25.5</c:v>
                </c:pt>
                <c:pt idx="19" formatCode="0.0">
                  <c:v>13.900000000000006</c:v>
                </c:pt>
                <c:pt idx="20" formatCode="0.0">
                  <c:v>18.400000000000006</c:v>
                </c:pt>
                <c:pt idx="21" formatCode="0.0">
                  <c:v>18.200000000000017</c:v>
                </c:pt>
                <c:pt idx="23" formatCode="0.0">
                  <c:v>11.599999999999994</c:v>
                </c:pt>
                <c:pt idx="24" formatCode="0.0">
                  <c:v>12.800000000000011</c:v>
                </c:pt>
                <c:pt idx="25" formatCode="0.0">
                  <c:v>18.600000000000009</c:v>
                </c:pt>
                <c:pt idx="26" formatCode="0.0">
                  <c:v>17.700000000000003</c:v>
                </c:pt>
                <c:pt idx="28" formatCode="0.0">
                  <c:v>16.600000000000009</c:v>
                </c:pt>
                <c:pt idx="29" formatCode="0.0">
                  <c:v>17.400000000000006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8B-4216-BB36-E0CA42F05B2C}"/>
            </c:ext>
          </c:extLst>
        </c:ser>
        <c:ser>
          <c:idx val="1"/>
          <c:order val="1"/>
          <c:tx>
            <c:strRef>
              <c:f>'1nod_dati'!$C$10</c:f>
              <c:strCache>
                <c:ptCount val="1"/>
                <c:pt idx="0">
                  <c:v>Ļoti pozitīvi</c:v>
                </c:pt>
              </c:strCache>
            </c:strRef>
          </c:tx>
          <c:spPr>
            <a:solidFill>
              <a:srgbClr val="7E7B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F38B-4216-BB36-E0CA42F05B2C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F38B-4216-BB36-E0CA42F05B2C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F38B-4216-BB36-E0CA42F05B2C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F38B-4216-BB36-E0CA42F05B2C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F38B-4216-BB36-E0CA42F05B2C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F38B-4216-BB36-E0CA42F05B2C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F38B-4216-BB36-E0CA42F05B2C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F38B-4216-BB36-E0CA42F05B2C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F38B-4216-BB36-E0CA42F05B2C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F38B-4216-BB36-E0CA42F05B2C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F38B-4216-BB36-E0CA42F05B2C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F38B-4216-BB36-E0CA42F05B2C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F38B-4216-BB36-E0CA42F05B2C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F38B-4216-BB36-E0CA42F05B2C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F38B-4216-BB36-E0CA42F05B2C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F38B-4216-BB36-E0CA42F05B2C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F38B-4216-BB36-E0CA42F05B2C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F38B-4216-BB36-E0CA42F05B2C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F38B-4216-BB36-E0CA42F05B2C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F38B-4216-BB36-E0CA42F05B2C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F38B-4216-BB36-E0CA42F05B2C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F38B-4216-BB36-E0CA42F05B2C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F38B-4216-BB36-E0CA42F05B2C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'1nod_dati'!$A$11:$A$40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'1nod_dati'!$C$11:$C$40</c:f>
              <c:numCache>
                <c:formatCode>General</c:formatCode>
                <c:ptCount val="30"/>
                <c:pt idx="0" formatCode="0">
                  <c:v>12.5</c:v>
                </c:pt>
                <c:pt idx="2" formatCode="0">
                  <c:v>14.2</c:v>
                </c:pt>
                <c:pt idx="3" formatCode="0">
                  <c:v>11</c:v>
                </c:pt>
                <c:pt idx="5" formatCode="0">
                  <c:v>16.8</c:v>
                </c:pt>
                <c:pt idx="6" formatCode="0">
                  <c:v>13.3</c:v>
                </c:pt>
                <c:pt idx="7" formatCode="0">
                  <c:v>16.899999999999999</c:v>
                </c:pt>
                <c:pt idx="8" formatCode="0">
                  <c:v>5.6</c:v>
                </c:pt>
                <c:pt idx="9" formatCode="0">
                  <c:v>11.3</c:v>
                </c:pt>
                <c:pt idx="10" formatCode="0">
                  <c:v>13.7</c:v>
                </c:pt>
                <c:pt idx="12" formatCode="0">
                  <c:v>19.7</c:v>
                </c:pt>
                <c:pt idx="13" formatCode="0">
                  <c:v>12.5</c:v>
                </c:pt>
                <c:pt idx="14" formatCode="0">
                  <c:v>11.2</c:v>
                </c:pt>
                <c:pt idx="16" formatCode="0">
                  <c:v>12.8</c:v>
                </c:pt>
                <c:pt idx="17" formatCode="0">
                  <c:v>8.5</c:v>
                </c:pt>
                <c:pt idx="19" formatCode="0">
                  <c:v>14.4</c:v>
                </c:pt>
                <c:pt idx="20" formatCode="0">
                  <c:v>9</c:v>
                </c:pt>
                <c:pt idx="21" formatCode="0">
                  <c:v>15.6</c:v>
                </c:pt>
                <c:pt idx="23" formatCode="0">
                  <c:v>8.9</c:v>
                </c:pt>
                <c:pt idx="24" formatCode="0">
                  <c:v>14.6</c:v>
                </c:pt>
                <c:pt idx="25" formatCode="0">
                  <c:v>10.1</c:v>
                </c:pt>
                <c:pt idx="26" formatCode="0">
                  <c:v>15.2</c:v>
                </c:pt>
                <c:pt idx="28" formatCode="0">
                  <c:v>11.6</c:v>
                </c:pt>
                <c:pt idx="29" formatCode="0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F38B-4216-BB36-E0CA42F05B2C}"/>
            </c:ext>
          </c:extLst>
        </c:ser>
        <c:ser>
          <c:idx val="2"/>
          <c:order val="2"/>
          <c:tx>
            <c:strRef>
              <c:f>'1nod_dati'!$D$10</c:f>
              <c:strCache>
                <c:ptCount val="1"/>
                <c:pt idx="0">
                  <c:v>Drīzāk pozitīvi</c:v>
                </c:pt>
              </c:strCache>
            </c:strRef>
          </c:tx>
          <c:spPr>
            <a:solidFill>
              <a:srgbClr val="D7D2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F38B-4216-BB36-E0CA42F05B2C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F38B-4216-BB36-E0CA42F05B2C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F38B-4216-BB36-E0CA42F05B2C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F38B-4216-BB36-E0CA42F05B2C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F38B-4216-BB36-E0CA42F05B2C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F38B-4216-BB36-E0CA42F05B2C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F38B-4216-BB36-E0CA42F05B2C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F38B-4216-BB36-E0CA42F05B2C}"/>
                </c:ext>
              </c:extLst>
            </c:dLbl>
            <c:dLbl>
              <c:idx val="3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F38B-4216-BB36-E0CA42F05B2C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'1nod_dati'!$A$11:$A$40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'1nod_dati'!$D$11:$D$40</c:f>
              <c:numCache>
                <c:formatCode>General</c:formatCode>
                <c:ptCount val="30"/>
                <c:pt idx="0" formatCode="0">
                  <c:v>68.8</c:v>
                </c:pt>
                <c:pt idx="2" formatCode="0">
                  <c:v>65.2</c:v>
                </c:pt>
                <c:pt idx="3" formatCode="0">
                  <c:v>72.099999999999994</c:v>
                </c:pt>
                <c:pt idx="5" formatCode="0">
                  <c:v>78.099999999999994</c:v>
                </c:pt>
                <c:pt idx="6" formatCode="0">
                  <c:v>78.7</c:v>
                </c:pt>
                <c:pt idx="7" formatCode="0">
                  <c:v>60</c:v>
                </c:pt>
                <c:pt idx="8" formatCode="0">
                  <c:v>77.7</c:v>
                </c:pt>
                <c:pt idx="9" formatCode="0">
                  <c:v>64.900000000000006</c:v>
                </c:pt>
                <c:pt idx="10" formatCode="0">
                  <c:v>62.2</c:v>
                </c:pt>
                <c:pt idx="12" formatCode="0">
                  <c:v>54.6</c:v>
                </c:pt>
                <c:pt idx="13" formatCode="0">
                  <c:v>67</c:v>
                </c:pt>
                <c:pt idx="14" formatCode="0">
                  <c:v>73.8</c:v>
                </c:pt>
                <c:pt idx="16" formatCode="0">
                  <c:v>68.7</c:v>
                </c:pt>
                <c:pt idx="17" formatCode="0">
                  <c:v>64.400000000000006</c:v>
                </c:pt>
                <c:pt idx="19" formatCode="0">
                  <c:v>70.099999999999994</c:v>
                </c:pt>
                <c:pt idx="20" formatCode="0">
                  <c:v>71</c:v>
                </c:pt>
                <c:pt idx="21" formatCode="0">
                  <c:v>64.599999999999994</c:v>
                </c:pt>
                <c:pt idx="23" formatCode="0">
                  <c:v>77.900000000000006</c:v>
                </c:pt>
                <c:pt idx="24" formatCode="0">
                  <c:v>71</c:v>
                </c:pt>
                <c:pt idx="25" formatCode="0">
                  <c:v>69.7</c:v>
                </c:pt>
                <c:pt idx="26" formatCode="0">
                  <c:v>65.5</c:v>
                </c:pt>
                <c:pt idx="28" formatCode="0">
                  <c:v>70.2</c:v>
                </c:pt>
                <c:pt idx="29" formatCode="0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F38B-4216-BB36-E0CA42F05B2C}"/>
            </c:ext>
          </c:extLst>
        </c:ser>
        <c:ser>
          <c:idx val="3"/>
          <c:order val="3"/>
          <c:tx>
            <c:strRef>
              <c:f>'1nod_dati'!$E$10</c:f>
              <c:strCache>
                <c:ptCount val="1"/>
                <c:pt idx="0">
                  <c:v>Drīzāk negatīvi</c:v>
                </c:pt>
              </c:strCache>
            </c:strRef>
          </c:tx>
          <c:spPr>
            <a:solidFill>
              <a:srgbClr val="E17A65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F38B-4216-BB36-E0CA42F05B2C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F38B-4216-BB36-E0CA42F05B2C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F38B-4216-BB36-E0CA42F05B2C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F38B-4216-BB36-E0CA42F05B2C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F38B-4216-BB36-E0CA42F05B2C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F38B-4216-BB36-E0CA42F05B2C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F38B-4216-BB36-E0CA42F05B2C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F38B-4216-BB36-E0CA42F05B2C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F38B-4216-BB36-E0CA42F05B2C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C-F38B-4216-BB36-E0CA42F05B2C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D-F38B-4216-BB36-E0CA42F05B2C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E-F38B-4216-BB36-E0CA42F05B2C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F-F38B-4216-BB36-E0CA42F05B2C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0-F38B-4216-BB36-E0CA42F05B2C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1-F38B-4216-BB36-E0CA42F05B2C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F38B-4216-BB36-E0CA42F05B2C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3-F38B-4216-BB36-E0CA42F05B2C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4-F38B-4216-BB36-E0CA42F05B2C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F38B-4216-BB36-E0CA42F05B2C}"/>
                </c:ext>
              </c:extLst>
            </c:dLbl>
            <c:dLbl>
              <c:idx val="1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6-F38B-4216-BB36-E0CA42F05B2C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F38B-4216-BB36-E0CA42F05B2C}"/>
                </c:ext>
              </c:extLst>
            </c:dLbl>
            <c:dLbl>
              <c:idx val="2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8-F38B-4216-BB36-E0CA42F05B2C}"/>
                </c:ext>
              </c:extLst>
            </c:dLbl>
            <c:dLbl>
              <c:idx val="2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F38B-4216-BB36-E0CA42F05B2C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A-F38B-4216-BB36-E0CA42F05B2C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B-F38B-4216-BB36-E0CA42F05B2C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C-F38B-4216-BB36-E0CA42F05B2C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F38B-4216-BB36-E0CA42F05B2C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E-F38B-4216-BB36-E0CA42F05B2C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F-F38B-4216-BB36-E0CA42F05B2C}"/>
                </c:ext>
              </c:extLst>
            </c:dLbl>
            <c:dLbl>
              <c:idx val="2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F38B-4216-BB36-E0CA42F05B2C}"/>
                </c:ext>
              </c:extLst>
            </c:dLbl>
            <c:dLbl>
              <c:idx val="3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1-F38B-4216-BB36-E0CA42F05B2C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2-F38B-4216-BB36-E0CA42F05B2C}"/>
                </c:ext>
              </c:extLst>
            </c:dLbl>
            <c:dLbl>
              <c:idx val="3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3-F38B-4216-BB36-E0CA42F05B2C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4-F38B-4216-BB36-E0CA42F05B2C}"/>
                </c:ext>
              </c:extLst>
            </c:dLbl>
            <c:dLbl>
              <c:idx val="3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5-F38B-4216-BB36-E0CA42F05B2C}"/>
                </c:ext>
              </c:extLst>
            </c:dLbl>
            <c:dLbl>
              <c:idx val="3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6-F38B-4216-BB36-E0CA42F05B2C}"/>
                </c:ext>
              </c:extLst>
            </c:dLbl>
            <c:dLbl>
              <c:idx val="3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7-F38B-4216-BB36-E0CA42F05B2C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8-F38B-4216-BB36-E0CA42F05B2C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9-F38B-4216-BB36-E0CA42F05B2C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A-F38B-4216-BB36-E0CA42F05B2C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'1nod_dati'!$A$11:$A$40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'1nod_dati'!$E$11:$E$40</c:f>
              <c:numCache>
                <c:formatCode>General</c:formatCode>
                <c:ptCount val="30"/>
                <c:pt idx="0" formatCode="0">
                  <c:v>12.1</c:v>
                </c:pt>
                <c:pt idx="2" formatCode="0">
                  <c:v>14.1</c:v>
                </c:pt>
                <c:pt idx="3" formatCode="0">
                  <c:v>10.1</c:v>
                </c:pt>
                <c:pt idx="5" formatCode="0">
                  <c:v>5.2</c:v>
                </c:pt>
                <c:pt idx="6" formatCode="0">
                  <c:v>6.5</c:v>
                </c:pt>
                <c:pt idx="7" formatCode="0">
                  <c:v>23.1</c:v>
                </c:pt>
                <c:pt idx="8" formatCode="0">
                  <c:v>7.4</c:v>
                </c:pt>
                <c:pt idx="9" formatCode="0">
                  <c:v>14.6</c:v>
                </c:pt>
                <c:pt idx="10" formatCode="0">
                  <c:v>12.2</c:v>
                </c:pt>
                <c:pt idx="12" formatCode="0">
                  <c:v>10</c:v>
                </c:pt>
                <c:pt idx="13" formatCode="0">
                  <c:v>13.2</c:v>
                </c:pt>
                <c:pt idx="14" formatCode="0">
                  <c:v>10.8</c:v>
                </c:pt>
                <c:pt idx="16" formatCode="0">
                  <c:v>12.1</c:v>
                </c:pt>
                <c:pt idx="17" formatCode="0">
                  <c:v>13.6</c:v>
                </c:pt>
                <c:pt idx="19" formatCode="0">
                  <c:v>13.2</c:v>
                </c:pt>
                <c:pt idx="20" formatCode="0">
                  <c:v>13.4</c:v>
                </c:pt>
                <c:pt idx="21" formatCode="0">
                  <c:v>9.1999999999999993</c:v>
                </c:pt>
                <c:pt idx="23" formatCode="0">
                  <c:v>11.2</c:v>
                </c:pt>
                <c:pt idx="24" formatCode="0">
                  <c:v>6.4</c:v>
                </c:pt>
                <c:pt idx="25" formatCode="0">
                  <c:v>13.6</c:v>
                </c:pt>
                <c:pt idx="26" formatCode="0">
                  <c:v>18.2</c:v>
                </c:pt>
                <c:pt idx="28" formatCode="0">
                  <c:v>14.1</c:v>
                </c:pt>
                <c:pt idx="29" formatCode="0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B-F38B-4216-BB36-E0CA42F05B2C}"/>
            </c:ext>
          </c:extLst>
        </c:ser>
        <c:ser>
          <c:idx val="4"/>
          <c:order val="4"/>
          <c:tx>
            <c:strRef>
              <c:f>'1nod_dati'!$F$10</c:f>
              <c:strCache>
                <c:ptCount val="1"/>
                <c:pt idx="0">
                  <c:v>Ļoti negatīvi</c:v>
                </c:pt>
              </c:strCache>
            </c:strRef>
          </c:tx>
          <c:spPr>
            <a:solidFill>
              <a:srgbClr val="D14529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C-F38B-4216-BB36-E0CA42F05B2C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D-F38B-4216-BB36-E0CA42F05B2C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E-F38B-4216-BB36-E0CA42F05B2C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F-F38B-4216-BB36-E0CA42F05B2C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0-F38B-4216-BB36-E0CA42F05B2C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1-F38B-4216-BB36-E0CA42F05B2C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2-F38B-4216-BB36-E0CA42F05B2C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3-F38B-4216-BB36-E0CA42F05B2C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4-F38B-4216-BB36-E0CA42F05B2C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5-F38B-4216-BB36-E0CA42F05B2C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6-F38B-4216-BB36-E0CA42F05B2C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7-F38B-4216-BB36-E0CA42F05B2C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8-F38B-4216-BB36-E0CA42F05B2C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9-F38B-4216-BB36-E0CA42F05B2C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A-F38B-4216-BB36-E0CA42F05B2C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B-F38B-4216-BB36-E0CA42F05B2C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C-F38B-4216-BB36-E0CA42F05B2C}"/>
                </c:ext>
              </c:extLst>
            </c:dLbl>
            <c:dLbl>
              <c:idx val="1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D-F38B-4216-BB36-E0CA42F05B2C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E-F38B-4216-BB36-E0CA42F05B2C}"/>
                </c:ext>
              </c:extLst>
            </c:dLbl>
            <c:dLbl>
              <c:idx val="1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F-F38B-4216-BB36-E0CA42F05B2C}"/>
                </c:ext>
              </c:extLst>
            </c:dLbl>
            <c:dLbl>
              <c:idx val="2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0-F38B-4216-BB36-E0CA42F05B2C}"/>
                </c:ext>
              </c:extLst>
            </c:dLbl>
            <c:dLbl>
              <c:idx val="2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1-F38B-4216-BB36-E0CA42F05B2C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2-F38B-4216-BB36-E0CA42F05B2C}"/>
                </c:ext>
              </c:extLst>
            </c:dLbl>
            <c:dLbl>
              <c:idx val="2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3-F38B-4216-BB36-E0CA42F05B2C}"/>
                </c:ext>
              </c:extLst>
            </c:dLbl>
            <c:dLbl>
              <c:idx val="2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4-F38B-4216-BB36-E0CA42F05B2C}"/>
                </c:ext>
              </c:extLst>
            </c:dLbl>
            <c:dLbl>
              <c:idx val="2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5-F38B-4216-BB36-E0CA42F05B2C}"/>
                </c:ext>
              </c:extLst>
            </c:dLbl>
            <c:dLbl>
              <c:idx val="2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6-F38B-4216-BB36-E0CA42F05B2C}"/>
                </c:ext>
              </c:extLst>
            </c:dLbl>
            <c:dLbl>
              <c:idx val="2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7-F38B-4216-BB36-E0CA42F05B2C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8-F38B-4216-BB36-E0CA42F05B2C}"/>
                </c:ext>
              </c:extLst>
            </c:dLbl>
            <c:dLbl>
              <c:idx val="2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9-F38B-4216-BB36-E0CA42F05B2C}"/>
                </c:ext>
              </c:extLst>
            </c:dLbl>
            <c:dLbl>
              <c:idx val="3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A-F38B-4216-BB36-E0CA42F05B2C}"/>
                </c:ext>
              </c:extLst>
            </c:dLbl>
            <c:dLbl>
              <c:idx val="3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B-F38B-4216-BB36-E0CA42F05B2C}"/>
                </c:ext>
              </c:extLst>
            </c:dLbl>
            <c:dLbl>
              <c:idx val="3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C-F38B-4216-BB36-E0CA42F05B2C}"/>
                </c:ext>
              </c:extLst>
            </c:dLbl>
            <c:dLbl>
              <c:idx val="3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D-F38B-4216-BB36-E0CA42F05B2C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E-F38B-4216-BB36-E0CA42F05B2C}"/>
                </c:ext>
              </c:extLst>
            </c:dLbl>
            <c:dLbl>
              <c:idx val="3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F-F38B-4216-BB36-E0CA42F05B2C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0-F38B-4216-BB36-E0CA42F05B2C}"/>
                </c:ext>
              </c:extLst>
            </c:dLbl>
            <c:dLbl>
              <c:idx val="3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1-F38B-4216-BB36-E0CA42F05B2C}"/>
                </c:ext>
              </c:extLst>
            </c:dLbl>
            <c:dLbl>
              <c:idx val="3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2-F38B-4216-BB36-E0CA42F05B2C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3-F38B-4216-BB36-E0CA42F05B2C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'1nod_dati'!$A$11:$A$40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'1nod_dati'!$F$11:$F$40</c:f>
              <c:numCache>
                <c:formatCode>General</c:formatCode>
                <c:ptCount val="30"/>
                <c:pt idx="0" formatCode="0">
                  <c:v>1.1000000000000001</c:v>
                </c:pt>
                <c:pt idx="2" formatCode="0.0">
                  <c:v>0.4</c:v>
                </c:pt>
                <c:pt idx="3" formatCode="0">
                  <c:v>1.8</c:v>
                </c:pt>
                <c:pt idx="8" formatCode="0">
                  <c:v>2.1</c:v>
                </c:pt>
                <c:pt idx="9" formatCode="0">
                  <c:v>0.9</c:v>
                </c:pt>
                <c:pt idx="10" formatCode="0">
                  <c:v>2.2000000000000002</c:v>
                </c:pt>
                <c:pt idx="13" formatCode="0">
                  <c:v>0.7</c:v>
                </c:pt>
                <c:pt idx="14" formatCode="0">
                  <c:v>1.9</c:v>
                </c:pt>
                <c:pt idx="16" formatCode="0">
                  <c:v>1.2</c:v>
                </c:pt>
                <c:pt idx="19" formatCode="0">
                  <c:v>0.6</c:v>
                </c:pt>
                <c:pt idx="20" formatCode="0">
                  <c:v>0.8</c:v>
                </c:pt>
                <c:pt idx="21" formatCode="0">
                  <c:v>1.9</c:v>
                </c:pt>
                <c:pt idx="25" formatCode="0">
                  <c:v>0.8</c:v>
                </c:pt>
                <c:pt idx="26" formatCode="0">
                  <c:v>1.1000000000000001</c:v>
                </c:pt>
                <c:pt idx="28" formatCode="0">
                  <c:v>0.5</c:v>
                </c:pt>
                <c:pt idx="29" formatCode="0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4-F38B-4216-BB36-E0CA42F05B2C}"/>
            </c:ext>
          </c:extLst>
        </c:ser>
        <c:ser>
          <c:idx val="5"/>
          <c:order val="5"/>
          <c:tx>
            <c:strRef>
              <c:f>'1nod_dati'!$G$10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'1nod_dati'!$A$11:$A$40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'1nod_dati'!$G$11:$G$40</c:f>
              <c:numCache>
                <c:formatCode>General</c:formatCode>
                <c:ptCount val="30"/>
                <c:pt idx="0" formatCode="0.0">
                  <c:v>15.1</c:v>
                </c:pt>
                <c:pt idx="2" formatCode="0.0">
                  <c:v>13.800000000000002</c:v>
                </c:pt>
                <c:pt idx="3" formatCode="0.0">
                  <c:v>16.399999999999999</c:v>
                </c:pt>
                <c:pt idx="5" formatCode="0.0">
                  <c:v>23.1</c:v>
                </c:pt>
                <c:pt idx="6" formatCode="0.0">
                  <c:v>21.8</c:v>
                </c:pt>
                <c:pt idx="7" formatCode="0.0">
                  <c:v>5.1999999999999993</c:v>
                </c:pt>
                <c:pt idx="8" formatCode="0.0">
                  <c:v>18.799999999999997</c:v>
                </c:pt>
                <c:pt idx="9" formatCode="0.0">
                  <c:v>12.800000000000002</c:v>
                </c:pt>
                <c:pt idx="10" formatCode="0.0">
                  <c:v>13.900000000000002</c:v>
                </c:pt>
                <c:pt idx="12" formatCode="0.0">
                  <c:v>18.3</c:v>
                </c:pt>
                <c:pt idx="13" formatCode="0.0">
                  <c:v>14.400000000000002</c:v>
                </c:pt>
                <c:pt idx="14" formatCode="0.0">
                  <c:v>15.600000000000001</c:v>
                </c:pt>
                <c:pt idx="16" formatCode="0.0">
                  <c:v>15.000000000000002</c:v>
                </c:pt>
                <c:pt idx="17" formatCode="0.0">
                  <c:v>14.700000000000001</c:v>
                </c:pt>
                <c:pt idx="19" formatCode="0.0">
                  <c:v>14.5</c:v>
                </c:pt>
                <c:pt idx="20" formatCode="0.0">
                  <c:v>14.1</c:v>
                </c:pt>
                <c:pt idx="21" formatCode="0.0">
                  <c:v>17.200000000000003</c:v>
                </c:pt>
                <c:pt idx="23" formatCode="0.0">
                  <c:v>17.100000000000001</c:v>
                </c:pt>
                <c:pt idx="24" formatCode="0.0">
                  <c:v>21.9</c:v>
                </c:pt>
                <c:pt idx="25" formatCode="0.0">
                  <c:v>13.9</c:v>
                </c:pt>
                <c:pt idx="26" formatCode="0.0">
                  <c:v>9</c:v>
                </c:pt>
                <c:pt idx="28" formatCode="0.0">
                  <c:v>13.700000000000001</c:v>
                </c:pt>
                <c:pt idx="29" formatCode="0.0">
                  <c:v>15.800000000000002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5-F38B-4216-BB36-E0CA42F05B2C}"/>
            </c:ext>
          </c:extLst>
        </c:ser>
        <c:ser>
          <c:idx val="6"/>
          <c:order val="6"/>
          <c:tx>
            <c:strRef>
              <c:f>'1nod_dati'!$H$10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'1nod_dati'!$A$11:$A$40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'1nod_dati'!$H$11:$H$40</c:f>
              <c:numCache>
                <c:formatCode>General</c:formatCode>
                <c:ptCount val="30"/>
                <c:pt idx="0" formatCode="0">
                  <c:v>5.5</c:v>
                </c:pt>
                <c:pt idx="2" formatCode="0">
                  <c:v>6.2</c:v>
                </c:pt>
                <c:pt idx="3" formatCode="0">
                  <c:v>4.9000000000000004</c:v>
                </c:pt>
                <c:pt idx="5" formatCode="0">
                  <c:v>0</c:v>
                </c:pt>
                <c:pt idx="6" formatCode="0">
                  <c:v>1.5</c:v>
                </c:pt>
                <c:pt idx="7" formatCode="0">
                  <c:v>0</c:v>
                </c:pt>
                <c:pt idx="8" formatCode="0">
                  <c:v>7.3</c:v>
                </c:pt>
                <c:pt idx="9" formatCode="0">
                  <c:v>8.1999999999999993</c:v>
                </c:pt>
                <c:pt idx="10" formatCode="0">
                  <c:v>9.8000000000000007</c:v>
                </c:pt>
                <c:pt idx="12" formatCode="0">
                  <c:v>15.7</c:v>
                </c:pt>
                <c:pt idx="13" formatCode="0">
                  <c:v>6.6</c:v>
                </c:pt>
                <c:pt idx="14" formatCode="0">
                  <c:v>2.2000000000000002</c:v>
                </c:pt>
                <c:pt idx="16" formatCode="0">
                  <c:v>5.2</c:v>
                </c:pt>
                <c:pt idx="17" formatCode="0">
                  <c:v>13.5</c:v>
                </c:pt>
                <c:pt idx="19" formatCode="0">
                  <c:v>1.7</c:v>
                </c:pt>
                <c:pt idx="20" formatCode="0">
                  <c:v>5.8</c:v>
                </c:pt>
                <c:pt idx="21" formatCode="0">
                  <c:v>8.6999999999999993</c:v>
                </c:pt>
                <c:pt idx="23" formatCode="0">
                  <c:v>2</c:v>
                </c:pt>
                <c:pt idx="24" formatCode="0">
                  <c:v>8</c:v>
                </c:pt>
                <c:pt idx="25" formatCode="0">
                  <c:v>5.8</c:v>
                </c:pt>
                <c:pt idx="26" formatCode="0">
                  <c:v>0</c:v>
                </c:pt>
                <c:pt idx="28" formatCode="0">
                  <c:v>3.7</c:v>
                </c:pt>
                <c:pt idx="29" formatCode="0">
                  <c:v>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6-F38B-4216-BB36-E0CA42F05B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9087752"/>
        <c:axId val="1"/>
      </c:barChart>
      <c:catAx>
        <c:axId val="62908775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900"/>
                  <a:t>%</a:t>
                </a:r>
              </a:p>
            </c:rich>
          </c:tx>
          <c:layout>
            <c:manualLayout>
              <c:xMode val="edge"/>
              <c:yMode val="edge"/>
              <c:x val="1.2021898198762598E-2"/>
              <c:y val="1.2985466493505829E-2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98.4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43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629087752"/>
        <c:crosses val="max"/>
        <c:crossBetween val="between"/>
        <c:majorUnit val="56"/>
        <c:minorUnit val="4"/>
      </c:valAx>
      <c:spPr>
        <a:noFill/>
        <a:ln w="25400">
          <a:noFill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18671318191310329"/>
          <c:y val="1.3513345260488301E-2"/>
          <c:w val="0.81132194092176835"/>
          <c:h val="3.4591450716547761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900"/>
              <a:t>Indekss*</a:t>
            </a:r>
          </a:p>
        </c:rich>
      </c:tx>
      <c:layout>
        <c:manualLayout>
          <c:xMode val="edge"/>
          <c:yMode val="edge"/>
          <c:x val="0.31987113198832978"/>
          <c:y val="5.5727578926139665E-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25474322147499801"/>
          <c:y val="4.2147228777282747E-2"/>
          <c:w val="0.29219740236333119"/>
          <c:h val="0.8955279286568936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'5nod_dati'!$W$273</c:f>
              <c:strCache>
                <c:ptCount val="1"/>
                <c:pt idx="0">
                  <c:v>Indekss</c:v>
                </c:pt>
              </c:strCache>
            </c:strRef>
          </c:tx>
          <c:spPr>
            <a:pattFill prst="dkUpDiag">
              <a:fgClr>
                <a:schemeClr val="accent5">
                  <a:lumMod val="75000"/>
                </a:schemeClr>
              </a:fgClr>
              <a:bgClr>
                <a:schemeClr val="bg1"/>
              </a:bgClr>
            </a:pattFill>
            <a:ln w="3175">
              <a:solidFill>
                <a:schemeClr val="accent5">
                  <a:lumMod val="75000"/>
                </a:schemeClr>
              </a:solidFill>
              <a:prstDash val="solid"/>
            </a:ln>
          </c:spPr>
          <c:invertIfNegative val="1"/>
          <c:dPt>
            <c:idx val="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0-D365-4551-B96C-526E43A6FCA8}"/>
              </c:ext>
            </c:extLst>
          </c:dPt>
          <c:dPt>
            <c:idx val="3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1-D365-4551-B96C-526E43A6FCA8}"/>
              </c:ext>
            </c:extLst>
          </c:dPt>
          <c:dPt>
            <c:idx val="4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2-D365-4551-B96C-526E43A6FCA8}"/>
              </c:ext>
            </c:extLst>
          </c:dPt>
          <c:dPt>
            <c:idx val="5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3-D365-4551-B96C-526E43A6FCA8}"/>
              </c:ext>
            </c:extLst>
          </c:dPt>
          <c:dPt>
            <c:idx val="6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4-D365-4551-B96C-526E43A6FCA8}"/>
              </c:ext>
            </c:extLst>
          </c:dPt>
          <c:dPt>
            <c:idx val="7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5-D365-4551-B96C-526E43A6FCA8}"/>
              </c:ext>
            </c:extLst>
          </c:dPt>
          <c:dPt>
            <c:idx val="8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6-D365-4551-B96C-526E43A6FCA8}"/>
              </c:ext>
            </c:extLst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D365-4551-B96C-526E43A6FCA8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D365-4551-B96C-526E43A6FCA8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D365-4551-B96C-526E43A6FCA8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D365-4551-B96C-526E43A6FCA8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D365-4551-B96C-526E43A6FCA8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D365-4551-B96C-526E43A6FCA8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D365-4551-B96C-526E43A6FCA8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D365-4551-B96C-526E43A6FCA8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D365-4551-B96C-526E43A6FCA8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'5nod_dati'!$W$274:$W$303</c:f>
              <c:numCache>
                <c:formatCode>General</c:formatCode>
                <c:ptCount val="30"/>
                <c:pt idx="0" formatCode="0.0">
                  <c:v>68.800000000000011</c:v>
                </c:pt>
                <c:pt idx="2" formatCode="0.0">
                  <c:v>66.2</c:v>
                </c:pt>
                <c:pt idx="3" formatCode="0.0">
                  <c:v>71.149999999999991</c:v>
                </c:pt>
                <c:pt idx="5" formatCode="0.0">
                  <c:v>86.850000000000009</c:v>
                </c:pt>
                <c:pt idx="6" formatCode="0.0">
                  <c:v>69.75</c:v>
                </c:pt>
                <c:pt idx="7" formatCode="0.0">
                  <c:v>67.349999999999994</c:v>
                </c:pt>
                <c:pt idx="8" formatCode="0.0">
                  <c:v>63.85</c:v>
                </c:pt>
                <c:pt idx="9" formatCode="0.0">
                  <c:v>67.150000000000006</c:v>
                </c:pt>
                <c:pt idx="10" formatCode="0.0">
                  <c:v>67.849999999999994</c:v>
                </c:pt>
                <c:pt idx="12" formatCode="0.0">
                  <c:v>60.449999999999996</c:v>
                </c:pt>
                <c:pt idx="13" formatCode="0.0">
                  <c:v>63.699999999999996</c:v>
                </c:pt>
                <c:pt idx="14" formatCode="0.0">
                  <c:v>77.399999999999991</c:v>
                </c:pt>
                <c:pt idx="16" formatCode="0.0">
                  <c:v>70.7</c:v>
                </c:pt>
                <c:pt idx="17" formatCode="0.0">
                  <c:v>21.25</c:v>
                </c:pt>
                <c:pt idx="19" formatCode="0.0">
                  <c:v>74.55</c:v>
                </c:pt>
                <c:pt idx="20" formatCode="0.0">
                  <c:v>66</c:v>
                </c:pt>
                <c:pt idx="21" formatCode="0.0">
                  <c:v>67.199999999999989</c:v>
                </c:pt>
                <c:pt idx="23" formatCode="0.0">
                  <c:v>69.699999999999989</c:v>
                </c:pt>
                <c:pt idx="24" formatCode="0.0">
                  <c:v>71.650000000000006</c:v>
                </c:pt>
                <c:pt idx="25" formatCode="0.0">
                  <c:v>70.900000000000006</c:v>
                </c:pt>
                <c:pt idx="26" formatCode="0.0">
                  <c:v>74.5</c:v>
                </c:pt>
                <c:pt idx="28" formatCode="0.0">
                  <c:v>79.599999999999994</c:v>
                </c:pt>
                <c:pt idx="29" formatCode="0.0">
                  <c:v>63.399999999999991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365-4551-B96C-526E43A6FC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9089912"/>
        <c:axId val="1"/>
      </c:barChart>
      <c:catAx>
        <c:axId val="629089912"/>
        <c:scaling>
          <c:orientation val="maxMin"/>
        </c:scaling>
        <c:delete val="0"/>
        <c:axPos val="l"/>
        <c:majorTickMark val="out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00"/>
          <c:min val="-60"/>
        </c:scaling>
        <c:delete val="1"/>
        <c:axPos val="b"/>
        <c:numFmt formatCode="0.0" sourceLinked="1"/>
        <c:majorTickMark val="out"/>
        <c:minorTickMark val="none"/>
        <c:tickLblPos val="nextTo"/>
        <c:crossAx val="629089912"/>
        <c:crosses val="max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6995447137735229"/>
          <c:y val="5.0431029454651513E-2"/>
          <c:w val="0.7178450928928003"/>
          <c:h val="0.8858972003499562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'5nod_dati'!$O$636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'5nod_dati'!$N$637:$N$666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'5nod_dati'!$O$637:$O$666</c:f>
              <c:numCache>
                <c:formatCode>General</c:formatCode>
                <c:ptCount val="30"/>
                <c:pt idx="0" formatCode="0.0">
                  <c:v>13.000000000000014</c:v>
                </c:pt>
                <c:pt idx="2" formatCode="0.0">
                  <c:v>13.200000000000003</c:v>
                </c:pt>
                <c:pt idx="3" formatCode="0.0">
                  <c:v>12.900000000000013</c:v>
                </c:pt>
                <c:pt idx="5" formatCode="0.0">
                  <c:v>3.9000000000000057</c:v>
                </c:pt>
                <c:pt idx="6" formatCode="0.0">
                  <c:v>7.7000000000000028</c:v>
                </c:pt>
                <c:pt idx="7" formatCode="0.0">
                  <c:v>13.70000000000001</c:v>
                </c:pt>
                <c:pt idx="8" formatCode="0.0">
                  <c:v>11.20000000000001</c:v>
                </c:pt>
                <c:pt idx="9" formatCode="0.0">
                  <c:v>9.6000000000000014</c:v>
                </c:pt>
                <c:pt idx="10" formatCode="0.0">
                  <c:v>22.100000000000009</c:v>
                </c:pt>
                <c:pt idx="12" formatCode="0.0">
                  <c:v>25.800000000000004</c:v>
                </c:pt>
                <c:pt idx="13" formatCode="0.0">
                  <c:v>13.400000000000006</c:v>
                </c:pt>
                <c:pt idx="14" formatCode="0.0">
                  <c:v>10.100000000000001</c:v>
                </c:pt>
                <c:pt idx="16" formatCode="0.0">
                  <c:v>12.900000000000006</c:v>
                </c:pt>
                <c:pt idx="17" formatCode="0.0">
                  <c:v>18.400000000000006</c:v>
                </c:pt>
                <c:pt idx="19" formatCode="0.0">
                  <c:v>7.8000000000000043</c:v>
                </c:pt>
                <c:pt idx="20" formatCode="0.0">
                  <c:v>11.300000000000004</c:v>
                </c:pt>
                <c:pt idx="21" formatCode="0.0">
                  <c:v>20.100000000000009</c:v>
                </c:pt>
                <c:pt idx="23" formatCode="0.0">
                  <c:v>15.600000000000009</c:v>
                </c:pt>
                <c:pt idx="24" formatCode="0.0">
                  <c:v>14.800000000000004</c:v>
                </c:pt>
                <c:pt idx="25" formatCode="0.0">
                  <c:v>8.7000000000000099</c:v>
                </c:pt>
                <c:pt idx="26" formatCode="0.0">
                  <c:v>9.9000000000000057</c:v>
                </c:pt>
                <c:pt idx="28" formatCode="0.0">
                  <c:v>10.800000000000004</c:v>
                </c:pt>
                <c:pt idx="29" formatCode="0.0">
                  <c:v>14.100000000000009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9F-40A7-B770-E3C0B6F0F72D}"/>
            </c:ext>
          </c:extLst>
        </c:ser>
        <c:ser>
          <c:idx val="1"/>
          <c:order val="1"/>
          <c:tx>
            <c:strRef>
              <c:f>'5nod_dati'!$P$636</c:f>
              <c:strCache>
                <c:ptCount val="1"/>
                <c:pt idx="0">
                  <c:v>Ļoti pozitīvi</c:v>
                </c:pt>
              </c:strCache>
            </c:strRef>
          </c:tx>
          <c:spPr>
            <a:solidFill>
              <a:srgbClr val="7E7B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6A9F-40A7-B770-E3C0B6F0F72D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6A9F-40A7-B770-E3C0B6F0F72D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6A9F-40A7-B770-E3C0B6F0F72D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6A9F-40A7-B770-E3C0B6F0F72D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6A9F-40A7-B770-E3C0B6F0F72D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6A9F-40A7-B770-E3C0B6F0F72D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6A9F-40A7-B770-E3C0B6F0F72D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6A9F-40A7-B770-E3C0B6F0F72D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6A9F-40A7-B770-E3C0B6F0F72D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6A9F-40A7-B770-E3C0B6F0F72D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6A9F-40A7-B770-E3C0B6F0F72D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6A9F-40A7-B770-E3C0B6F0F72D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6A9F-40A7-B770-E3C0B6F0F72D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6A9F-40A7-B770-E3C0B6F0F72D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6A9F-40A7-B770-E3C0B6F0F72D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6A9F-40A7-B770-E3C0B6F0F72D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6A9F-40A7-B770-E3C0B6F0F72D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6A9F-40A7-B770-E3C0B6F0F72D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6A9F-40A7-B770-E3C0B6F0F72D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6A9F-40A7-B770-E3C0B6F0F72D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6A9F-40A7-B770-E3C0B6F0F72D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6A9F-40A7-B770-E3C0B6F0F72D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6A9F-40A7-B770-E3C0B6F0F72D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'5nod_dati'!$N$637:$N$666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'5nod_dati'!$P$637:$P$666</c:f>
              <c:numCache>
                <c:formatCode>General</c:formatCode>
                <c:ptCount val="30"/>
                <c:pt idx="0" formatCode="0">
                  <c:v>29.6</c:v>
                </c:pt>
                <c:pt idx="2" formatCode="0">
                  <c:v>26.9</c:v>
                </c:pt>
                <c:pt idx="3" formatCode="0">
                  <c:v>32.1</c:v>
                </c:pt>
                <c:pt idx="5" formatCode="0">
                  <c:v>50.8</c:v>
                </c:pt>
                <c:pt idx="6" formatCode="0">
                  <c:v>26.7</c:v>
                </c:pt>
                <c:pt idx="7" formatCode="0">
                  <c:v>31.1</c:v>
                </c:pt>
                <c:pt idx="8" formatCode="0">
                  <c:v>28.8</c:v>
                </c:pt>
                <c:pt idx="9" formatCode="0">
                  <c:v>32.9</c:v>
                </c:pt>
                <c:pt idx="10" formatCode="0">
                  <c:v>22.3</c:v>
                </c:pt>
                <c:pt idx="12" formatCode="0">
                  <c:v>19.2</c:v>
                </c:pt>
                <c:pt idx="13" formatCode="0">
                  <c:v>25.2</c:v>
                </c:pt>
                <c:pt idx="14" formatCode="0">
                  <c:v>37.6</c:v>
                </c:pt>
                <c:pt idx="16" formatCode="0">
                  <c:v>29.7</c:v>
                </c:pt>
                <c:pt idx="17" formatCode="0">
                  <c:v>22.8</c:v>
                </c:pt>
                <c:pt idx="19" formatCode="0">
                  <c:v>34.200000000000003</c:v>
                </c:pt>
                <c:pt idx="20" formatCode="0">
                  <c:v>31.5</c:v>
                </c:pt>
                <c:pt idx="21" formatCode="0">
                  <c:v>22.8</c:v>
                </c:pt>
                <c:pt idx="23" formatCode="0">
                  <c:v>21.8</c:v>
                </c:pt>
                <c:pt idx="24" formatCode="0">
                  <c:v>25.7</c:v>
                </c:pt>
                <c:pt idx="25" formatCode="0">
                  <c:v>33.6</c:v>
                </c:pt>
                <c:pt idx="26" formatCode="0">
                  <c:v>32.799999999999997</c:v>
                </c:pt>
                <c:pt idx="28" formatCode="0">
                  <c:v>34.6</c:v>
                </c:pt>
                <c:pt idx="29" formatCode="0">
                  <c:v>27.1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6A9F-40A7-B770-E3C0B6F0F72D}"/>
            </c:ext>
          </c:extLst>
        </c:ser>
        <c:ser>
          <c:idx val="2"/>
          <c:order val="2"/>
          <c:tx>
            <c:strRef>
              <c:f>'5nod_dati'!$Q$636</c:f>
              <c:strCache>
                <c:ptCount val="1"/>
                <c:pt idx="0">
                  <c:v>Drīzāk pozitīvi</c:v>
                </c:pt>
              </c:strCache>
            </c:strRef>
          </c:tx>
          <c:spPr>
            <a:solidFill>
              <a:srgbClr val="D7D2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6A9F-40A7-B770-E3C0B6F0F72D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6A9F-40A7-B770-E3C0B6F0F72D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6A9F-40A7-B770-E3C0B6F0F72D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6A9F-40A7-B770-E3C0B6F0F72D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6A9F-40A7-B770-E3C0B6F0F72D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6A9F-40A7-B770-E3C0B6F0F72D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6A9F-40A7-B770-E3C0B6F0F72D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6A9F-40A7-B770-E3C0B6F0F72D}"/>
                </c:ext>
              </c:extLst>
            </c:dLbl>
            <c:dLbl>
              <c:idx val="3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6A9F-40A7-B770-E3C0B6F0F72D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'5nod_dati'!$N$637:$N$666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'5nod_dati'!$Q$637:$Q$666</c:f>
              <c:numCache>
                <c:formatCode>General</c:formatCode>
                <c:ptCount val="30"/>
                <c:pt idx="0" formatCode="0">
                  <c:v>55.8</c:v>
                </c:pt>
                <c:pt idx="2" formatCode="0">
                  <c:v>58.3</c:v>
                </c:pt>
                <c:pt idx="3" formatCode="0">
                  <c:v>53.4</c:v>
                </c:pt>
                <c:pt idx="5" formatCode="0">
                  <c:v>43.7</c:v>
                </c:pt>
                <c:pt idx="6" formatCode="0">
                  <c:v>64</c:v>
                </c:pt>
                <c:pt idx="7" formatCode="0">
                  <c:v>53.6</c:v>
                </c:pt>
                <c:pt idx="8" formatCode="0">
                  <c:v>58.4</c:v>
                </c:pt>
                <c:pt idx="9" formatCode="0">
                  <c:v>55.9</c:v>
                </c:pt>
                <c:pt idx="10" formatCode="0">
                  <c:v>54</c:v>
                </c:pt>
                <c:pt idx="12" formatCode="0">
                  <c:v>53.4</c:v>
                </c:pt>
                <c:pt idx="13" formatCode="0">
                  <c:v>59.8</c:v>
                </c:pt>
                <c:pt idx="14" formatCode="0">
                  <c:v>50.7</c:v>
                </c:pt>
                <c:pt idx="16" formatCode="0">
                  <c:v>55.8</c:v>
                </c:pt>
                <c:pt idx="17" formatCode="0">
                  <c:v>57.2</c:v>
                </c:pt>
                <c:pt idx="19" formatCode="0">
                  <c:v>56.4</c:v>
                </c:pt>
                <c:pt idx="20" formatCode="0">
                  <c:v>55.6</c:v>
                </c:pt>
                <c:pt idx="21" formatCode="0">
                  <c:v>55.5</c:v>
                </c:pt>
                <c:pt idx="23" formatCode="0">
                  <c:v>61</c:v>
                </c:pt>
                <c:pt idx="24" formatCode="0">
                  <c:v>57.9</c:v>
                </c:pt>
                <c:pt idx="25" formatCode="0">
                  <c:v>56.1</c:v>
                </c:pt>
                <c:pt idx="26" formatCode="0">
                  <c:v>55.7</c:v>
                </c:pt>
                <c:pt idx="28" formatCode="0">
                  <c:v>53</c:v>
                </c:pt>
                <c:pt idx="29" formatCode="0">
                  <c:v>57.2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6A9F-40A7-B770-E3C0B6F0F72D}"/>
            </c:ext>
          </c:extLst>
        </c:ser>
        <c:ser>
          <c:idx val="3"/>
          <c:order val="3"/>
          <c:tx>
            <c:strRef>
              <c:f>'5nod_dati'!$R$636</c:f>
              <c:strCache>
                <c:ptCount val="1"/>
                <c:pt idx="0">
                  <c:v>Drīzāk negatīvi</c:v>
                </c:pt>
              </c:strCache>
            </c:strRef>
          </c:tx>
          <c:spPr>
            <a:solidFill>
              <a:srgbClr val="E17A65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6A9F-40A7-B770-E3C0B6F0F72D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6A9F-40A7-B770-E3C0B6F0F72D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6A9F-40A7-B770-E3C0B6F0F72D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6A9F-40A7-B770-E3C0B6F0F72D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6A9F-40A7-B770-E3C0B6F0F72D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6A9F-40A7-B770-E3C0B6F0F72D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6A9F-40A7-B770-E3C0B6F0F72D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6A9F-40A7-B770-E3C0B6F0F72D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6A9F-40A7-B770-E3C0B6F0F72D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C-6A9F-40A7-B770-E3C0B6F0F72D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D-6A9F-40A7-B770-E3C0B6F0F72D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E-6A9F-40A7-B770-E3C0B6F0F72D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F-6A9F-40A7-B770-E3C0B6F0F72D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0-6A9F-40A7-B770-E3C0B6F0F72D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1-6A9F-40A7-B770-E3C0B6F0F72D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6A9F-40A7-B770-E3C0B6F0F72D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3-6A9F-40A7-B770-E3C0B6F0F72D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4-6A9F-40A7-B770-E3C0B6F0F72D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6A9F-40A7-B770-E3C0B6F0F72D}"/>
                </c:ext>
              </c:extLst>
            </c:dLbl>
            <c:dLbl>
              <c:idx val="1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6-6A9F-40A7-B770-E3C0B6F0F72D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6A9F-40A7-B770-E3C0B6F0F72D}"/>
                </c:ext>
              </c:extLst>
            </c:dLbl>
            <c:dLbl>
              <c:idx val="2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8-6A9F-40A7-B770-E3C0B6F0F72D}"/>
                </c:ext>
              </c:extLst>
            </c:dLbl>
            <c:dLbl>
              <c:idx val="2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6A9F-40A7-B770-E3C0B6F0F72D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A-6A9F-40A7-B770-E3C0B6F0F72D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B-6A9F-40A7-B770-E3C0B6F0F72D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C-6A9F-40A7-B770-E3C0B6F0F72D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6A9F-40A7-B770-E3C0B6F0F72D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E-6A9F-40A7-B770-E3C0B6F0F72D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F-6A9F-40A7-B770-E3C0B6F0F72D}"/>
                </c:ext>
              </c:extLst>
            </c:dLbl>
            <c:dLbl>
              <c:idx val="2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6A9F-40A7-B770-E3C0B6F0F72D}"/>
                </c:ext>
              </c:extLst>
            </c:dLbl>
            <c:dLbl>
              <c:idx val="3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1-6A9F-40A7-B770-E3C0B6F0F72D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2-6A9F-40A7-B770-E3C0B6F0F72D}"/>
                </c:ext>
              </c:extLst>
            </c:dLbl>
            <c:dLbl>
              <c:idx val="3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3-6A9F-40A7-B770-E3C0B6F0F72D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4-6A9F-40A7-B770-E3C0B6F0F72D}"/>
                </c:ext>
              </c:extLst>
            </c:dLbl>
            <c:dLbl>
              <c:idx val="3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5-6A9F-40A7-B770-E3C0B6F0F72D}"/>
                </c:ext>
              </c:extLst>
            </c:dLbl>
            <c:dLbl>
              <c:idx val="3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6-6A9F-40A7-B770-E3C0B6F0F72D}"/>
                </c:ext>
              </c:extLst>
            </c:dLbl>
            <c:dLbl>
              <c:idx val="3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7-6A9F-40A7-B770-E3C0B6F0F72D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8-6A9F-40A7-B770-E3C0B6F0F72D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9-6A9F-40A7-B770-E3C0B6F0F72D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A-6A9F-40A7-B770-E3C0B6F0F72D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'5nod_dati'!$N$637:$N$666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'5nod_dati'!$R$637:$R$666</c:f>
              <c:numCache>
                <c:formatCode>General</c:formatCode>
                <c:ptCount val="30"/>
                <c:pt idx="0" formatCode="0">
                  <c:v>5.2</c:v>
                </c:pt>
                <c:pt idx="2" formatCode="0">
                  <c:v>5.9</c:v>
                </c:pt>
                <c:pt idx="3" formatCode="0">
                  <c:v>4.5999999999999996</c:v>
                </c:pt>
                <c:pt idx="5" formatCode="0">
                  <c:v>5.5</c:v>
                </c:pt>
                <c:pt idx="6" formatCode="0">
                  <c:v>5</c:v>
                </c:pt>
                <c:pt idx="7" formatCode="0">
                  <c:v>10.3</c:v>
                </c:pt>
                <c:pt idx="8" formatCode="0">
                  <c:v>5.2</c:v>
                </c:pt>
                <c:pt idx="9" formatCode="0">
                  <c:v>3.1</c:v>
                </c:pt>
                <c:pt idx="10" formatCode="0">
                  <c:v>3.9</c:v>
                </c:pt>
                <c:pt idx="13" formatCode="0">
                  <c:v>4.7</c:v>
                </c:pt>
                <c:pt idx="14" formatCode="0">
                  <c:v>6.9</c:v>
                </c:pt>
                <c:pt idx="16" formatCode="0">
                  <c:v>5.5</c:v>
                </c:pt>
                <c:pt idx="19" formatCode="0">
                  <c:v>4.7</c:v>
                </c:pt>
                <c:pt idx="20" formatCode="0">
                  <c:v>5.8</c:v>
                </c:pt>
                <c:pt idx="21" formatCode="0">
                  <c:v>4.9000000000000004</c:v>
                </c:pt>
                <c:pt idx="23" formatCode="0">
                  <c:v>5.9</c:v>
                </c:pt>
                <c:pt idx="24" formatCode="0">
                  <c:v>3.1</c:v>
                </c:pt>
                <c:pt idx="25" formatCode="0">
                  <c:v>5.3</c:v>
                </c:pt>
                <c:pt idx="26" formatCode="0">
                  <c:v>7.2</c:v>
                </c:pt>
                <c:pt idx="28" formatCode="0">
                  <c:v>6</c:v>
                </c:pt>
                <c:pt idx="29" formatCode="0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B-6A9F-40A7-B770-E3C0B6F0F72D}"/>
            </c:ext>
          </c:extLst>
        </c:ser>
        <c:ser>
          <c:idx val="4"/>
          <c:order val="4"/>
          <c:tx>
            <c:strRef>
              <c:f>'5nod_dati'!$S$636</c:f>
              <c:strCache>
                <c:ptCount val="1"/>
                <c:pt idx="0">
                  <c:v>Ļoti negatīvi</c:v>
                </c:pt>
              </c:strCache>
            </c:strRef>
          </c:tx>
          <c:spPr>
            <a:solidFill>
              <a:srgbClr val="D1452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>
                    <a:solidFill>
                      <a:schemeClr val="tx1"/>
                    </a:solidFill>
                  </a:defRPr>
                </a:pPr>
                <a:endParaRPr lang="lv-L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'5nod_dati'!$N$637:$N$666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'5nod_dati'!$S$637:$S$666</c:f>
              <c:numCache>
                <c:formatCode>General</c:formatCode>
                <c:ptCount val="30"/>
                <c:pt idx="0" formatCode="0">
                  <c:v>0.7</c:v>
                </c:pt>
                <c:pt idx="2" formatCode="0">
                  <c:v>0.8</c:v>
                </c:pt>
                <c:pt idx="3" formatCode="0">
                  <c:v>0.6</c:v>
                </c:pt>
                <c:pt idx="7" formatCode="0">
                  <c:v>2</c:v>
                </c:pt>
                <c:pt idx="8" formatCode="0">
                  <c:v>1</c:v>
                </c:pt>
                <c:pt idx="9" formatCode="0">
                  <c:v>1</c:v>
                </c:pt>
                <c:pt idx="13" formatCode="0.0">
                  <c:v>0.4</c:v>
                </c:pt>
                <c:pt idx="14" formatCode="0">
                  <c:v>1.2</c:v>
                </c:pt>
                <c:pt idx="16" formatCode="0">
                  <c:v>0.7</c:v>
                </c:pt>
                <c:pt idx="19" formatCode="0">
                  <c:v>1.2</c:v>
                </c:pt>
                <c:pt idx="20" formatCode="0">
                  <c:v>0.8</c:v>
                </c:pt>
                <c:pt idx="24" formatCode="0">
                  <c:v>1.4</c:v>
                </c:pt>
                <c:pt idx="26" formatCode="0">
                  <c:v>2</c:v>
                </c:pt>
                <c:pt idx="28" formatCode="0">
                  <c:v>1.4</c:v>
                </c:pt>
                <c:pt idx="29" formatCode="0.0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D-6A9F-40A7-B770-E3C0B6F0F72D}"/>
            </c:ext>
          </c:extLst>
        </c:ser>
        <c:ser>
          <c:idx val="5"/>
          <c:order val="5"/>
          <c:tx>
            <c:strRef>
              <c:f>'5nod_dati'!$T$636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</c:spPr>
          <c:invertIfNegative val="0"/>
          <c:cat>
            <c:strRef>
              <c:f>'5nod_dati'!$N$637:$N$666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'5nod_dati'!$T$637:$T$666</c:f>
              <c:numCache>
                <c:formatCode>General</c:formatCode>
                <c:ptCount val="30"/>
                <c:pt idx="0" formatCode="0.0">
                  <c:v>12</c:v>
                </c:pt>
                <c:pt idx="2" formatCode="0.0">
                  <c:v>11.199999999999998</c:v>
                </c:pt>
                <c:pt idx="3" formatCode="0.0">
                  <c:v>12.699999999999998</c:v>
                </c:pt>
                <c:pt idx="5" formatCode="0.0">
                  <c:v>12.399999999999999</c:v>
                </c:pt>
                <c:pt idx="6" formatCode="0.0">
                  <c:v>12.899999999999999</c:v>
                </c:pt>
                <c:pt idx="7" formatCode="0.0">
                  <c:v>5.5999999999999979</c:v>
                </c:pt>
                <c:pt idx="8" formatCode="0.0">
                  <c:v>11.7</c:v>
                </c:pt>
                <c:pt idx="9" formatCode="0.0">
                  <c:v>13.799999999999999</c:v>
                </c:pt>
                <c:pt idx="10" formatCode="0.0">
                  <c:v>13.999999999999998</c:v>
                </c:pt>
                <c:pt idx="12" formatCode="0.0">
                  <c:v>17.899999999999999</c:v>
                </c:pt>
                <c:pt idx="13" formatCode="0.0">
                  <c:v>12.8</c:v>
                </c:pt>
                <c:pt idx="14" formatCode="0.0">
                  <c:v>9.7999999999999989</c:v>
                </c:pt>
                <c:pt idx="16" formatCode="0.0">
                  <c:v>11.7</c:v>
                </c:pt>
                <c:pt idx="17" formatCode="0.0">
                  <c:v>17.899999999999999</c:v>
                </c:pt>
                <c:pt idx="19" formatCode="0.0">
                  <c:v>12</c:v>
                </c:pt>
                <c:pt idx="20" formatCode="0.0">
                  <c:v>11.299999999999997</c:v>
                </c:pt>
                <c:pt idx="21" formatCode="0.0">
                  <c:v>12.999999999999998</c:v>
                </c:pt>
                <c:pt idx="23" formatCode="0.0">
                  <c:v>11.999999999999998</c:v>
                </c:pt>
                <c:pt idx="24" formatCode="0.0">
                  <c:v>13.4</c:v>
                </c:pt>
                <c:pt idx="25" formatCode="0.0">
                  <c:v>12.599999999999998</c:v>
                </c:pt>
                <c:pt idx="26" formatCode="0.0">
                  <c:v>8.6999999999999993</c:v>
                </c:pt>
                <c:pt idx="28" formatCode="0.0">
                  <c:v>10.5</c:v>
                </c:pt>
                <c:pt idx="29" formatCode="0.0">
                  <c:v>12.799999999999997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E-6A9F-40A7-B770-E3C0B6F0F72D}"/>
            </c:ext>
          </c:extLst>
        </c:ser>
        <c:ser>
          <c:idx val="6"/>
          <c:order val="6"/>
          <c:tx>
            <c:strRef>
              <c:f>'5nod_dati'!$U$636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'5nod_dati'!$N$637:$N$666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'5nod_dati'!$U$637:$U$666</c:f>
              <c:numCache>
                <c:formatCode>General</c:formatCode>
                <c:ptCount val="30"/>
                <c:pt idx="0" formatCode="0">
                  <c:v>8.6999999999999993</c:v>
                </c:pt>
                <c:pt idx="2" formatCode="0">
                  <c:v>8.1</c:v>
                </c:pt>
                <c:pt idx="3" formatCode="0">
                  <c:v>9.3000000000000007</c:v>
                </c:pt>
                <c:pt idx="5" formatCode="0">
                  <c:v>0</c:v>
                </c:pt>
                <c:pt idx="6" formatCode="0">
                  <c:v>4.3</c:v>
                </c:pt>
                <c:pt idx="7" formatCode="0">
                  <c:v>3</c:v>
                </c:pt>
                <c:pt idx="8" formatCode="0">
                  <c:v>6.6</c:v>
                </c:pt>
                <c:pt idx="9" formatCode="0">
                  <c:v>7.1</c:v>
                </c:pt>
                <c:pt idx="10" formatCode="0">
                  <c:v>19.8</c:v>
                </c:pt>
                <c:pt idx="12" formatCode="0">
                  <c:v>27.5</c:v>
                </c:pt>
                <c:pt idx="13" formatCode="0">
                  <c:v>10</c:v>
                </c:pt>
                <c:pt idx="14" formatCode="0">
                  <c:v>3.6</c:v>
                </c:pt>
                <c:pt idx="16" formatCode="0">
                  <c:v>8.3000000000000007</c:v>
                </c:pt>
                <c:pt idx="17" formatCode="0">
                  <c:v>20.100000000000001</c:v>
                </c:pt>
                <c:pt idx="19" formatCode="0">
                  <c:v>3.5</c:v>
                </c:pt>
                <c:pt idx="20" formatCode="0">
                  <c:v>6.3</c:v>
                </c:pt>
                <c:pt idx="21" formatCode="0">
                  <c:v>16.8</c:v>
                </c:pt>
                <c:pt idx="23" formatCode="0">
                  <c:v>11.3</c:v>
                </c:pt>
                <c:pt idx="24" formatCode="0">
                  <c:v>11.9</c:v>
                </c:pt>
                <c:pt idx="25" formatCode="0">
                  <c:v>4.9000000000000004</c:v>
                </c:pt>
                <c:pt idx="26" formatCode="0">
                  <c:v>2.2000000000000002</c:v>
                </c:pt>
                <c:pt idx="28" formatCode="0">
                  <c:v>5</c:v>
                </c:pt>
                <c:pt idx="29" formatCode="0">
                  <c:v>10.6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F-6A9F-40A7-B770-E3C0B6F0F7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9087752"/>
        <c:axId val="1"/>
      </c:barChart>
      <c:catAx>
        <c:axId val="62908775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000"/>
                  <a:t>%</a:t>
                </a:r>
              </a:p>
            </c:rich>
          </c:tx>
          <c:layout>
            <c:manualLayout>
              <c:xMode val="edge"/>
              <c:yMode val="edge"/>
              <c:x val="7.8616643507796822E-3"/>
              <c:y val="1.2875768415669845E-2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98.4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45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629087752"/>
        <c:crosses val="max"/>
        <c:crossBetween val="between"/>
        <c:majorUnit val="56"/>
        <c:minorUnit val="4"/>
      </c:valAx>
      <c:spPr>
        <a:noFill/>
        <a:ln w="25400">
          <a:noFill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30578220765823166"/>
          <c:y val="9.190991794837124E-3"/>
          <c:w val="0.69421779234176828"/>
          <c:h val="3.1598571011956837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900"/>
              <a:t>Indekss*</a:t>
            </a:r>
          </a:p>
        </c:rich>
      </c:tx>
      <c:layout>
        <c:manualLayout>
          <c:xMode val="edge"/>
          <c:yMode val="edge"/>
          <c:x val="0.35992835659491063"/>
          <c:y val="5.5728126438742195E-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25474322147499801"/>
          <c:y val="4.4099400268323666E-2"/>
          <c:w val="0.35514446960224388"/>
          <c:h val="0.8955279286568936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'5nod_dati'!$X$636</c:f>
              <c:strCache>
                <c:ptCount val="1"/>
                <c:pt idx="0">
                  <c:v>Indekss</c:v>
                </c:pt>
              </c:strCache>
            </c:strRef>
          </c:tx>
          <c:spPr>
            <a:pattFill prst="dkUpDiag">
              <a:fgClr>
                <a:schemeClr val="accent5">
                  <a:lumMod val="75000"/>
                </a:schemeClr>
              </a:fgClr>
              <a:bgClr>
                <a:schemeClr val="bg1"/>
              </a:bgClr>
            </a:pattFill>
            <a:ln w="3175">
              <a:solidFill>
                <a:schemeClr val="accent5">
                  <a:lumMod val="75000"/>
                </a:schemeClr>
              </a:solidFill>
              <a:prstDash val="solid"/>
            </a:ln>
          </c:spPr>
          <c:invertIfNegative val="1"/>
          <c:dPt>
            <c:idx val="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0-44C6-42C4-A1F5-4353F929E6AC}"/>
              </c:ext>
            </c:extLst>
          </c:dPt>
          <c:dPt>
            <c:idx val="3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1-44C6-42C4-A1F5-4353F929E6AC}"/>
              </c:ext>
            </c:extLst>
          </c:dPt>
          <c:dPt>
            <c:idx val="4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2-44C6-42C4-A1F5-4353F929E6AC}"/>
              </c:ext>
            </c:extLst>
          </c:dPt>
          <c:dPt>
            <c:idx val="5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3-44C6-42C4-A1F5-4353F929E6AC}"/>
              </c:ext>
            </c:extLst>
          </c:dPt>
          <c:dPt>
            <c:idx val="6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4-44C6-42C4-A1F5-4353F929E6AC}"/>
              </c:ext>
            </c:extLst>
          </c:dPt>
          <c:dPt>
            <c:idx val="7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5-44C6-42C4-A1F5-4353F929E6AC}"/>
              </c:ext>
            </c:extLst>
          </c:dPt>
          <c:dPt>
            <c:idx val="8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6-44C6-42C4-A1F5-4353F929E6AC}"/>
              </c:ext>
            </c:extLst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44C6-42C4-A1F5-4353F929E6AC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44C6-42C4-A1F5-4353F929E6AC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44C6-42C4-A1F5-4353F929E6AC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44C6-42C4-A1F5-4353F929E6AC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44C6-42C4-A1F5-4353F929E6AC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44C6-42C4-A1F5-4353F929E6AC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44C6-42C4-A1F5-4353F929E6AC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44C6-42C4-A1F5-4353F929E6AC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44C6-42C4-A1F5-4353F929E6AC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'5nod_dati'!$X$637:$X$666</c:f>
              <c:numCache>
                <c:formatCode>General</c:formatCode>
                <c:ptCount val="30"/>
                <c:pt idx="0" formatCode="0.0">
                  <c:v>54.2</c:v>
                </c:pt>
                <c:pt idx="2" formatCode="0.0">
                  <c:v>52.3</c:v>
                </c:pt>
                <c:pt idx="3" formatCode="0.0">
                  <c:v>55.9</c:v>
                </c:pt>
                <c:pt idx="5" formatCode="0.0">
                  <c:v>69.900000000000006</c:v>
                </c:pt>
                <c:pt idx="6" formatCode="0.0">
                  <c:v>56.2</c:v>
                </c:pt>
                <c:pt idx="7" formatCode="0.0">
                  <c:v>50.750000000000007</c:v>
                </c:pt>
                <c:pt idx="8" formatCode="0.0">
                  <c:v>54.4</c:v>
                </c:pt>
                <c:pt idx="9" formatCode="0.0">
                  <c:v>58.3</c:v>
                </c:pt>
                <c:pt idx="10" formatCode="0.0">
                  <c:v>47.349999999999994</c:v>
                </c:pt>
                <c:pt idx="12" formatCode="0.0">
                  <c:v>45.9</c:v>
                </c:pt>
                <c:pt idx="13" formatCode="0.0">
                  <c:v>52.349999999999994</c:v>
                </c:pt>
                <c:pt idx="14" formatCode="0.0">
                  <c:v>58.300000000000004</c:v>
                </c:pt>
                <c:pt idx="16" formatCode="0.0">
                  <c:v>54.149999999999991</c:v>
                </c:pt>
                <c:pt idx="17" formatCode="0.0">
                  <c:v>51.400000000000006</c:v>
                </c:pt>
                <c:pt idx="19" formatCode="0.0">
                  <c:v>58.850000000000009</c:v>
                </c:pt>
                <c:pt idx="20" formatCode="0.0">
                  <c:v>55.599999999999994</c:v>
                </c:pt>
                <c:pt idx="21" formatCode="0.0">
                  <c:v>48.099999999999994</c:v>
                </c:pt>
                <c:pt idx="23" formatCode="0.0">
                  <c:v>49.349999999999994</c:v>
                </c:pt>
                <c:pt idx="24" formatCode="0.0">
                  <c:v>51.699999999999996</c:v>
                </c:pt>
                <c:pt idx="25" formatCode="0.0">
                  <c:v>59.000000000000007</c:v>
                </c:pt>
                <c:pt idx="26" formatCode="0.0">
                  <c:v>55.05</c:v>
                </c:pt>
                <c:pt idx="28" formatCode="0.0">
                  <c:v>56.7</c:v>
                </c:pt>
                <c:pt idx="29" formatCode="0.0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4C6-42C4-A1F5-4353F929E6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9089912"/>
        <c:axId val="1"/>
      </c:barChart>
      <c:catAx>
        <c:axId val="62908991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00"/>
          <c:min val="-60"/>
        </c:scaling>
        <c:delete val="1"/>
        <c:axPos val="b"/>
        <c:numFmt formatCode="0.0" sourceLinked="1"/>
        <c:majorTickMark val="out"/>
        <c:minorTickMark val="none"/>
        <c:tickLblPos val="nextTo"/>
        <c:crossAx val="629089912"/>
        <c:crosses val="max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6995447137735229"/>
          <c:y val="5.0431029454651513E-2"/>
          <c:w val="0.7178450928928003"/>
          <c:h val="0.8858972003499562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'5nod_dati'!$B$489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'5nod_dati'!$A$490:$A$519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'5nod_dati'!$B$490:$B$519</c:f>
              <c:numCache>
                <c:formatCode>General</c:formatCode>
                <c:ptCount val="30"/>
                <c:pt idx="0" formatCode="0.0">
                  <c:v>11</c:v>
                </c:pt>
                <c:pt idx="2" formatCode="0.0">
                  <c:v>7.3999999999999986</c:v>
                </c:pt>
                <c:pt idx="3" formatCode="0.0">
                  <c:v>14.300000000000004</c:v>
                </c:pt>
                <c:pt idx="5" formatCode="0.0">
                  <c:v>26.300000000000004</c:v>
                </c:pt>
                <c:pt idx="6" formatCode="0.0">
                  <c:v>9.9999999999999929</c:v>
                </c:pt>
                <c:pt idx="7" formatCode="0.0">
                  <c:v>8.6000000000000014</c:v>
                </c:pt>
                <c:pt idx="8" formatCode="0.0">
                  <c:v>11.700000000000003</c:v>
                </c:pt>
                <c:pt idx="9" formatCode="0.0">
                  <c:v>12.100000000000001</c:v>
                </c:pt>
                <c:pt idx="10" formatCode="0.0">
                  <c:v>7.1000000000000085</c:v>
                </c:pt>
                <c:pt idx="12" formatCode="0.0">
                  <c:v>5.2000000000000028</c:v>
                </c:pt>
                <c:pt idx="13" formatCode="0.0">
                  <c:v>10.099999999999994</c:v>
                </c:pt>
                <c:pt idx="14" formatCode="0.0">
                  <c:v>13.199999999999996</c:v>
                </c:pt>
                <c:pt idx="16" formatCode="0.0">
                  <c:v>11.099999999999994</c:v>
                </c:pt>
                <c:pt idx="17" formatCode="0.0">
                  <c:v>12.600000000000009</c:v>
                </c:pt>
                <c:pt idx="19" formatCode="0.0">
                  <c:v>9.6999999999999886</c:v>
                </c:pt>
                <c:pt idx="20" formatCode="0.0">
                  <c:v>12.000000000000007</c:v>
                </c:pt>
                <c:pt idx="21" formatCode="0.0">
                  <c:v>10.799999999999997</c:v>
                </c:pt>
                <c:pt idx="23" formatCode="0.0">
                  <c:v>9.0999999999999872</c:v>
                </c:pt>
                <c:pt idx="24" formatCode="0.0">
                  <c:v>9.6999999999999957</c:v>
                </c:pt>
                <c:pt idx="25" formatCode="0.0">
                  <c:v>3.2999999999999972</c:v>
                </c:pt>
                <c:pt idx="26" formatCode="0.0">
                  <c:v>17.699999999999996</c:v>
                </c:pt>
                <c:pt idx="28" formatCode="0.0">
                  <c:v>6.7999999999999972</c:v>
                </c:pt>
                <c:pt idx="29" formatCode="0.0">
                  <c:v>13.100000000000009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23-4B5E-8124-25D373D2D336}"/>
            </c:ext>
          </c:extLst>
        </c:ser>
        <c:ser>
          <c:idx val="1"/>
          <c:order val="1"/>
          <c:tx>
            <c:strRef>
              <c:f>'5nod_dati'!$C$489</c:f>
              <c:strCache>
                <c:ptCount val="1"/>
                <c:pt idx="0">
                  <c:v>Ļoti pozitīvi</c:v>
                </c:pt>
              </c:strCache>
            </c:strRef>
          </c:tx>
          <c:spPr>
            <a:solidFill>
              <a:srgbClr val="7E7B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CA23-4B5E-8124-25D373D2D336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CA23-4B5E-8124-25D373D2D336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CA23-4B5E-8124-25D373D2D336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CA23-4B5E-8124-25D373D2D336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CA23-4B5E-8124-25D373D2D336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CA23-4B5E-8124-25D373D2D336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CA23-4B5E-8124-25D373D2D336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CA23-4B5E-8124-25D373D2D336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CA23-4B5E-8124-25D373D2D336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CA23-4B5E-8124-25D373D2D336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CA23-4B5E-8124-25D373D2D336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CA23-4B5E-8124-25D373D2D336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CA23-4B5E-8124-25D373D2D336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CA23-4B5E-8124-25D373D2D336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CA23-4B5E-8124-25D373D2D336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CA23-4B5E-8124-25D373D2D336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CA23-4B5E-8124-25D373D2D336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CA23-4B5E-8124-25D373D2D336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CA23-4B5E-8124-25D373D2D336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CA23-4B5E-8124-25D373D2D336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CA23-4B5E-8124-25D373D2D336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CA23-4B5E-8124-25D373D2D336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CA23-4B5E-8124-25D373D2D336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'5nod_dati'!$A$490:$A$519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'5nod_dati'!$C$490:$C$519</c:f>
              <c:numCache>
                <c:formatCode>General</c:formatCode>
                <c:ptCount val="30"/>
                <c:pt idx="0" formatCode="0">
                  <c:v>28.8</c:v>
                </c:pt>
                <c:pt idx="2" formatCode="0">
                  <c:v>32</c:v>
                </c:pt>
                <c:pt idx="3" formatCode="0">
                  <c:v>25.9</c:v>
                </c:pt>
                <c:pt idx="5" formatCode="0">
                  <c:v>10.1</c:v>
                </c:pt>
                <c:pt idx="6" formatCode="0">
                  <c:v>30.7</c:v>
                </c:pt>
                <c:pt idx="7" formatCode="0">
                  <c:v>27.8</c:v>
                </c:pt>
                <c:pt idx="8" formatCode="0">
                  <c:v>30.4</c:v>
                </c:pt>
                <c:pt idx="9" formatCode="0">
                  <c:v>33.799999999999997</c:v>
                </c:pt>
                <c:pt idx="10" formatCode="0">
                  <c:v>29.4</c:v>
                </c:pt>
                <c:pt idx="12" formatCode="0">
                  <c:v>29.8</c:v>
                </c:pt>
                <c:pt idx="13" formatCode="0">
                  <c:v>31.5</c:v>
                </c:pt>
                <c:pt idx="14" formatCode="0">
                  <c:v>25</c:v>
                </c:pt>
                <c:pt idx="16" formatCode="0">
                  <c:v>29</c:v>
                </c:pt>
                <c:pt idx="17" formatCode="0">
                  <c:v>20.399999999999999</c:v>
                </c:pt>
                <c:pt idx="19" formatCode="0">
                  <c:v>26.6</c:v>
                </c:pt>
                <c:pt idx="20" formatCode="0">
                  <c:v>30.4</c:v>
                </c:pt>
                <c:pt idx="21" formatCode="0">
                  <c:v>28.8</c:v>
                </c:pt>
                <c:pt idx="23" formatCode="0">
                  <c:v>30.1</c:v>
                </c:pt>
                <c:pt idx="24" formatCode="0">
                  <c:v>28</c:v>
                </c:pt>
                <c:pt idx="25" formatCode="0">
                  <c:v>33.799999999999997</c:v>
                </c:pt>
                <c:pt idx="26" formatCode="0">
                  <c:v>24.2</c:v>
                </c:pt>
                <c:pt idx="28" formatCode="0">
                  <c:v>33.700000000000003</c:v>
                </c:pt>
                <c:pt idx="29" formatCode="0">
                  <c:v>26.4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CA23-4B5E-8124-25D373D2D336}"/>
            </c:ext>
          </c:extLst>
        </c:ser>
        <c:ser>
          <c:idx val="2"/>
          <c:order val="2"/>
          <c:tx>
            <c:strRef>
              <c:f>'5nod_dati'!$D$489</c:f>
              <c:strCache>
                <c:ptCount val="1"/>
                <c:pt idx="0">
                  <c:v>Drīzāk pozitīvi</c:v>
                </c:pt>
              </c:strCache>
            </c:strRef>
          </c:tx>
          <c:spPr>
            <a:solidFill>
              <a:srgbClr val="D7D2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CA23-4B5E-8124-25D373D2D336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CA23-4B5E-8124-25D373D2D336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CA23-4B5E-8124-25D373D2D336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CA23-4B5E-8124-25D373D2D336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CA23-4B5E-8124-25D373D2D336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CA23-4B5E-8124-25D373D2D336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CA23-4B5E-8124-25D373D2D336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CA23-4B5E-8124-25D373D2D336}"/>
                </c:ext>
              </c:extLst>
            </c:dLbl>
            <c:dLbl>
              <c:idx val="3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CA23-4B5E-8124-25D373D2D336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'5nod_dati'!$A$490:$A$519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'5nod_dati'!$D$490:$D$519</c:f>
              <c:numCache>
                <c:formatCode>General</c:formatCode>
                <c:ptCount val="30"/>
                <c:pt idx="0" formatCode="0">
                  <c:v>56.5</c:v>
                </c:pt>
                <c:pt idx="2" formatCode="0">
                  <c:v>56.9</c:v>
                </c:pt>
                <c:pt idx="3" formatCode="0">
                  <c:v>56.1</c:v>
                </c:pt>
                <c:pt idx="5" formatCode="0">
                  <c:v>59.9</c:v>
                </c:pt>
                <c:pt idx="6" formatCode="0">
                  <c:v>55.6</c:v>
                </c:pt>
                <c:pt idx="7" formatCode="0">
                  <c:v>59.9</c:v>
                </c:pt>
                <c:pt idx="8" formatCode="0">
                  <c:v>54.2</c:v>
                </c:pt>
                <c:pt idx="9" formatCode="0">
                  <c:v>50.4</c:v>
                </c:pt>
                <c:pt idx="10" formatCode="0">
                  <c:v>59.8</c:v>
                </c:pt>
                <c:pt idx="12" formatCode="0">
                  <c:v>61.3</c:v>
                </c:pt>
                <c:pt idx="13" formatCode="0">
                  <c:v>54.7</c:v>
                </c:pt>
                <c:pt idx="14" formatCode="0">
                  <c:v>58.1</c:v>
                </c:pt>
                <c:pt idx="16" formatCode="0">
                  <c:v>56.2</c:v>
                </c:pt>
                <c:pt idx="17" formatCode="0">
                  <c:v>63.3</c:v>
                </c:pt>
                <c:pt idx="19" formatCode="0">
                  <c:v>60</c:v>
                </c:pt>
                <c:pt idx="20" formatCode="0">
                  <c:v>53.9</c:v>
                </c:pt>
                <c:pt idx="21" formatCode="0">
                  <c:v>56.7</c:v>
                </c:pt>
                <c:pt idx="23" formatCode="0">
                  <c:v>57.1</c:v>
                </c:pt>
                <c:pt idx="24" formatCode="0">
                  <c:v>58.6</c:v>
                </c:pt>
                <c:pt idx="25" formatCode="0">
                  <c:v>59.2</c:v>
                </c:pt>
                <c:pt idx="26" formatCode="0">
                  <c:v>54.4</c:v>
                </c:pt>
                <c:pt idx="28" formatCode="0">
                  <c:v>55.8</c:v>
                </c:pt>
                <c:pt idx="29" formatCode="0">
                  <c:v>56.8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CA23-4B5E-8124-25D373D2D336}"/>
            </c:ext>
          </c:extLst>
        </c:ser>
        <c:ser>
          <c:idx val="3"/>
          <c:order val="3"/>
          <c:tx>
            <c:strRef>
              <c:f>'5nod_dati'!$E$489</c:f>
              <c:strCache>
                <c:ptCount val="1"/>
                <c:pt idx="0">
                  <c:v>Drīzāk negatīvi</c:v>
                </c:pt>
              </c:strCache>
            </c:strRef>
          </c:tx>
          <c:spPr>
            <a:solidFill>
              <a:srgbClr val="E17A65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CA23-4B5E-8124-25D373D2D336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CA23-4B5E-8124-25D373D2D336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CA23-4B5E-8124-25D373D2D336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CA23-4B5E-8124-25D373D2D336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CA23-4B5E-8124-25D373D2D336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CA23-4B5E-8124-25D373D2D336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CA23-4B5E-8124-25D373D2D336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CA23-4B5E-8124-25D373D2D336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CA23-4B5E-8124-25D373D2D336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C-CA23-4B5E-8124-25D373D2D336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D-CA23-4B5E-8124-25D373D2D336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E-CA23-4B5E-8124-25D373D2D336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F-CA23-4B5E-8124-25D373D2D336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0-CA23-4B5E-8124-25D373D2D336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1-CA23-4B5E-8124-25D373D2D336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CA23-4B5E-8124-25D373D2D336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3-CA23-4B5E-8124-25D373D2D336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4-CA23-4B5E-8124-25D373D2D336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CA23-4B5E-8124-25D373D2D336}"/>
                </c:ext>
              </c:extLst>
            </c:dLbl>
            <c:dLbl>
              <c:idx val="1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6-CA23-4B5E-8124-25D373D2D336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CA23-4B5E-8124-25D373D2D336}"/>
                </c:ext>
              </c:extLst>
            </c:dLbl>
            <c:dLbl>
              <c:idx val="2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8-CA23-4B5E-8124-25D373D2D336}"/>
                </c:ext>
              </c:extLst>
            </c:dLbl>
            <c:dLbl>
              <c:idx val="2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CA23-4B5E-8124-25D373D2D336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A-CA23-4B5E-8124-25D373D2D336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B-CA23-4B5E-8124-25D373D2D336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C-CA23-4B5E-8124-25D373D2D336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CA23-4B5E-8124-25D373D2D336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E-CA23-4B5E-8124-25D373D2D336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F-CA23-4B5E-8124-25D373D2D336}"/>
                </c:ext>
              </c:extLst>
            </c:dLbl>
            <c:dLbl>
              <c:idx val="2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CA23-4B5E-8124-25D373D2D336}"/>
                </c:ext>
              </c:extLst>
            </c:dLbl>
            <c:dLbl>
              <c:idx val="3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1-CA23-4B5E-8124-25D373D2D336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2-CA23-4B5E-8124-25D373D2D336}"/>
                </c:ext>
              </c:extLst>
            </c:dLbl>
            <c:dLbl>
              <c:idx val="3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3-CA23-4B5E-8124-25D373D2D336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4-CA23-4B5E-8124-25D373D2D336}"/>
                </c:ext>
              </c:extLst>
            </c:dLbl>
            <c:dLbl>
              <c:idx val="3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5-CA23-4B5E-8124-25D373D2D336}"/>
                </c:ext>
              </c:extLst>
            </c:dLbl>
            <c:dLbl>
              <c:idx val="3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6-CA23-4B5E-8124-25D373D2D336}"/>
                </c:ext>
              </c:extLst>
            </c:dLbl>
            <c:dLbl>
              <c:idx val="3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7-CA23-4B5E-8124-25D373D2D336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8-CA23-4B5E-8124-25D373D2D336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9-CA23-4B5E-8124-25D373D2D336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A-CA23-4B5E-8124-25D373D2D336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'5nod_dati'!$A$490:$A$519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'5nod_dati'!$E$490:$E$519</c:f>
              <c:numCache>
                <c:formatCode>General</c:formatCode>
                <c:ptCount val="30"/>
                <c:pt idx="0" formatCode="0">
                  <c:v>8.6999999999999993</c:v>
                </c:pt>
                <c:pt idx="2" formatCode="0">
                  <c:v>6.4</c:v>
                </c:pt>
                <c:pt idx="3" formatCode="0">
                  <c:v>10.7</c:v>
                </c:pt>
                <c:pt idx="5" formatCode="0">
                  <c:v>30</c:v>
                </c:pt>
                <c:pt idx="6" formatCode="0">
                  <c:v>7.9</c:v>
                </c:pt>
                <c:pt idx="7" formatCode="0">
                  <c:v>7.6</c:v>
                </c:pt>
                <c:pt idx="8" formatCode="0">
                  <c:v>8.6999999999999993</c:v>
                </c:pt>
                <c:pt idx="9" formatCode="0">
                  <c:v>5.5</c:v>
                </c:pt>
                <c:pt idx="10" formatCode="0">
                  <c:v>5.5</c:v>
                </c:pt>
                <c:pt idx="12" formatCode="0">
                  <c:v>3.2</c:v>
                </c:pt>
                <c:pt idx="13" formatCode="0">
                  <c:v>7.8</c:v>
                </c:pt>
                <c:pt idx="14" formatCode="0">
                  <c:v>10.8</c:v>
                </c:pt>
                <c:pt idx="16" formatCode="0">
                  <c:v>9.1</c:v>
                </c:pt>
                <c:pt idx="19" formatCode="0">
                  <c:v>9</c:v>
                </c:pt>
                <c:pt idx="20" formatCode="0">
                  <c:v>7.8</c:v>
                </c:pt>
                <c:pt idx="21" formatCode="0">
                  <c:v>9.5</c:v>
                </c:pt>
                <c:pt idx="23" formatCode="0">
                  <c:v>7.6</c:v>
                </c:pt>
                <c:pt idx="24" formatCode="0">
                  <c:v>7.8</c:v>
                </c:pt>
                <c:pt idx="25" formatCode="0">
                  <c:v>5.3</c:v>
                </c:pt>
                <c:pt idx="26" formatCode="0">
                  <c:v>14.9</c:v>
                </c:pt>
                <c:pt idx="28" formatCode="0">
                  <c:v>9.5</c:v>
                </c:pt>
                <c:pt idx="29" formatCode="0">
                  <c:v>8.1999999999999993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B-CA23-4B5E-8124-25D373D2D336}"/>
            </c:ext>
          </c:extLst>
        </c:ser>
        <c:ser>
          <c:idx val="4"/>
          <c:order val="4"/>
          <c:tx>
            <c:strRef>
              <c:f>'5nod_dati'!$F$489</c:f>
              <c:strCache>
                <c:ptCount val="1"/>
                <c:pt idx="0">
                  <c:v>Ļoti negatīvi</c:v>
                </c:pt>
              </c:strCache>
            </c:strRef>
          </c:tx>
          <c:spPr>
            <a:solidFill>
              <a:srgbClr val="D14529"/>
            </a:solidFill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4-CA23-4B5E-8124-25D373D2D336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3-CA23-4B5E-8124-25D373D2D336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C-CA23-4B5E-8124-25D373D2D336}"/>
                </c:ext>
              </c:extLst>
            </c:dLbl>
            <c:dLbl>
              <c:idx val="13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5-CA23-4B5E-8124-25D373D2D336}"/>
                </c:ext>
              </c:extLst>
            </c:dLbl>
            <c:dLbl>
              <c:idx val="16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2-CA23-4B5E-8124-25D373D2D336}"/>
                </c:ext>
              </c:extLst>
            </c:dLbl>
            <c:dLbl>
              <c:idx val="25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D-CA23-4B5E-8124-25D373D2D336}"/>
                </c:ext>
              </c:extLst>
            </c:dLbl>
            <c:dLbl>
              <c:idx val="28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E-CA23-4B5E-8124-25D373D2D3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'5nod_dati'!$A$490:$A$519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'5nod_dati'!$F$490:$F$519</c:f>
              <c:numCache>
                <c:formatCode>General</c:formatCode>
                <c:ptCount val="30"/>
                <c:pt idx="0" formatCode="0">
                  <c:v>2.2999999999999998</c:v>
                </c:pt>
                <c:pt idx="2" formatCode="0">
                  <c:v>2.4</c:v>
                </c:pt>
                <c:pt idx="3" formatCode="0">
                  <c:v>2.2999999999999998</c:v>
                </c:pt>
                <c:pt idx="6" formatCode="0">
                  <c:v>5.9</c:v>
                </c:pt>
                <c:pt idx="7" formatCode="0">
                  <c:v>1.3</c:v>
                </c:pt>
                <c:pt idx="8" formatCode="0">
                  <c:v>2.2000000000000002</c:v>
                </c:pt>
                <c:pt idx="9" formatCode="0">
                  <c:v>4.7</c:v>
                </c:pt>
                <c:pt idx="13" formatCode="0">
                  <c:v>2</c:v>
                </c:pt>
                <c:pt idx="14" formatCode="0">
                  <c:v>3.3</c:v>
                </c:pt>
                <c:pt idx="16" formatCode="0">
                  <c:v>1.7</c:v>
                </c:pt>
                <c:pt idx="17" formatCode="0">
                  <c:v>16.399999999999999</c:v>
                </c:pt>
                <c:pt idx="19" formatCode="0">
                  <c:v>3.8</c:v>
                </c:pt>
                <c:pt idx="20" formatCode="0">
                  <c:v>3.1</c:v>
                </c:pt>
                <c:pt idx="23" formatCode="0">
                  <c:v>2.9</c:v>
                </c:pt>
                <c:pt idx="24" formatCode="0">
                  <c:v>2.5</c:v>
                </c:pt>
                <c:pt idx="25" formatCode="0">
                  <c:v>1</c:v>
                </c:pt>
                <c:pt idx="26" formatCode="0">
                  <c:v>6.6</c:v>
                </c:pt>
                <c:pt idx="28" formatCode="0">
                  <c:v>0.5</c:v>
                </c:pt>
                <c:pt idx="29" formatCode="0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F-CA23-4B5E-8124-25D373D2D336}"/>
            </c:ext>
          </c:extLst>
        </c:ser>
        <c:ser>
          <c:idx val="5"/>
          <c:order val="5"/>
          <c:tx>
            <c:strRef>
              <c:f>'5nod_dati'!$G$489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</c:spPr>
          <c:invertIfNegative val="0"/>
          <c:cat>
            <c:strRef>
              <c:f>'5nod_dati'!$A$490:$A$519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'5nod_dati'!$G$490:$G$519</c:f>
              <c:numCache>
                <c:formatCode>General</c:formatCode>
                <c:ptCount val="30"/>
                <c:pt idx="0" formatCode="0.0">
                  <c:v>24.000000000000004</c:v>
                </c:pt>
                <c:pt idx="2" formatCode="0.0">
                  <c:v>26.200000000000003</c:v>
                </c:pt>
                <c:pt idx="3" formatCode="0.0">
                  <c:v>22.000000000000004</c:v>
                </c:pt>
                <c:pt idx="5" formatCode="0.0">
                  <c:v>5</c:v>
                </c:pt>
                <c:pt idx="6" formatCode="0.0">
                  <c:v>21.200000000000003</c:v>
                </c:pt>
                <c:pt idx="7" formatCode="0.0">
                  <c:v>26.1</c:v>
                </c:pt>
                <c:pt idx="8" formatCode="0.0">
                  <c:v>24.099999999999998</c:v>
                </c:pt>
                <c:pt idx="9" formatCode="0.0">
                  <c:v>24.8</c:v>
                </c:pt>
                <c:pt idx="10" formatCode="0.0">
                  <c:v>29.5</c:v>
                </c:pt>
                <c:pt idx="12" formatCode="0.0">
                  <c:v>31.8</c:v>
                </c:pt>
                <c:pt idx="13" formatCode="0.0">
                  <c:v>25.2</c:v>
                </c:pt>
                <c:pt idx="14" formatCode="0.0">
                  <c:v>20.9</c:v>
                </c:pt>
                <c:pt idx="16" formatCode="0.0">
                  <c:v>24.199999999999996</c:v>
                </c:pt>
                <c:pt idx="17" formatCode="0.0">
                  <c:v>18.600000000000001</c:v>
                </c:pt>
                <c:pt idx="19" formatCode="0.0">
                  <c:v>22.2</c:v>
                </c:pt>
                <c:pt idx="20" formatCode="0.0">
                  <c:v>24.099999999999998</c:v>
                </c:pt>
                <c:pt idx="21" formatCode="0.0">
                  <c:v>25.5</c:v>
                </c:pt>
                <c:pt idx="23" formatCode="0.0">
                  <c:v>24.5</c:v>
                </c:pt>
                <c:pt idx="24" formatCode="0.0">
                  <c:v>24.7</c:v>
                </c:pt>
                <c:pt idx="25" formatCode="0.0">
                  <c:v>28.7</c:v>
                </c:pt>
                <c:pt idx="26" formatCode="0.0">
                  <c:v>13.499999999999998</c:v>
                </c:pt>
                <c:pt idx="28" formatCode="0.0">
                  <c:v>25</c:v>
                </c:pt>
                <c:pt idx="29" formatCode="0.0">
                  <c:v>23.5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0-CA23-4B5E-8124-25D373D2D336}"/>
            </c:ext>
          </c:extLst>
        </c:ser>
        <c:ser>
          <c:idx val="6"/>
          <c:order val="6"/>
          <c:tx>
            <c:strRef>
              <c:f>'5nod_dati'!$H$489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'5nod_dati'!$A$490:$A$519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'5nod_dati'!$H$490:$H$519</c:f>
              <c:numCache>
                <c:formatCode>General</c:formatCode>
                <c:ptCount val="30"/>
                <c:pt idx="0" formatCode="0">
                  <c:v>3.7</c:v>
                </c:pt>
                <c:pt idx="2" formatCode="0">
                  <c:v>2.2999999999999998</c:v>
                </c:pt>
                <c:pt idx="3" formatCode="0">
                  <c:v>4.9000000000000004</c:v>
                </c:pt>
                <c:pt idx="5" formatCode="0">
                  <c:v>0</c:v>
                </c:pt>
                <c:pt idx="6" formatCode="0">
                  <c:v>0</c:v>
                </c:pt>
                <c:pt idx="7" formatCode="0">
                  <c:v>3.4</c:v>
                </c:pt>
                <c:pt idx="8" formatCode="0">
                  <c:v>4.4000000000000004</c:v>
                </c:pt>
                <c:pt idx="9" formatCode="0">
                  <c:v>5.7</c:v>
                </c:pt>
                <c:pt idx="10" formatCode="0">
                  <c:v>5.2</c:v>
                </c:pt>
                <c:pt idx="12" formatCode="0">
                  <c:v>5.6</c:v>
                </c:pt>
                <c:pt idx="13" formatCode="0">
                  <c:v>4.0999999999999996</c:v>
                </c:pt>
                <c:pt idx="14" formatCode="0">
                  <c:v>2.8</c:v>
                </c:pt>
                <c:pt idx="16" formatCode="0">
                  <c:v>3.9</c:v>
                </c:pt>
                <c:pt idx="17" formatCode="0">
                  <c:v>0</c:v>
                </c:pt>
                <c:pt idx="19" formatCode="0">
                  <c:v>0.6</c:v>
                </c:pt>
                <c:pt idx="20" formatCode="0">
                  <c:v>4.8</c:v>
                </c:pt>
                <c:pt idx="21" formatCode="0">
                  <c:v>4.9000000000000004</c:v>
                </c:pt>
                <c:pt idx="23" formatCode="0">
                  <c:v>2.2999999999999998</c:v>
                </c:pt>
                <c:pt idx="24" formatCode="0">
                  <c:v>3.2</c:v>
                </c:pt>
                <c:pt idx="25" formatCode="0">
                  <c:v>0.8</c:v>
                </c:pt>
                <c:pt idx="26" formatCode="0">
                  <c:v>0</c:v>
                </c:pt>
                <c:pt idx="28" formatCode="0.0">
                  <c:v>0.4</c:v>
                </c:pt>
                <c:pt idx="29" formatCode="0">
                  <c:v>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1-CA23-4B5E-8124-25D373D2D3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9087752"/>
        <c:axId val="1"/>
      </c:barChart>
      <c:catAx>
        <c:axId val="62908775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000"/>
                  <a:t>%</a:t>
                </a:r>
              </a:p>
            </c:rich>
          </c:tx>
          <c:layout>
            <c:manualLayout>
              <c:xMode val="edge"/>
              <c:yMode val="edge"/>
              <c:x val="7.8616643507796822E-3"/>
              <c:y val="1.2875768415669845E-2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96.3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40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629087752"/>
        <c:crosses val="max"/>
        <c:crossBetween val="between"/>
        <c:majorUnit val="56"/>
        <c:minorUnit val="4"/>
      </c:valAx>
      <c:spPr>
        <a:noFill/>
        <a:ln w="25400">
          <a:noFill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31734237514412283"/>
          <c:y val="9.190991794837124E-3"/>
          <c:w val="0.68265762485587722"/>
          <c:h val="3.1598571011956837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900"/>
              <a:t>Indekss*</a:t>
            </a:r>
          </a:p>
        </c:rich>
      </c:tx>
      <c:layout>
        <c:manualLayout>
          <c:xMode val="edge"/>
          <c:yMode val="edge"/>
          <c:x val="0.35992835659491063"/>
          <c:y val="5.5728126438742195E-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25474322147499801"/>
          <c:y val="4.6051571759364585E-2"/>
          <c:w val="0.38947923355074177"/>
          <c:h val="0.893575757165852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'5nod_dati'!$K$489</c:f>
              <c:strCache>
                <c:ptCount val="1"/>
                <c:pt idx="0">
                  <c:v>Indekss</c:v>
                </c:pt>
              </c:strCache>
            </c:strRef>
          </c:tx>
          <c:spPr>
            <a:pattFill prst="dkUpDiag">
              <a:fgClr>
                <a:schemeClr val="accent5">
                  <a:lumMod val="75000"/>
                </a:schemeClr>
              </a:fgClr>
              <a:bgClr>
                <a:schemeClr val="bg1"/>
              </a:bgClr>
            </a:pattFill>
            <a:ln w="3175">
              <a:solidFill>
                <a:schemeClr val="accent5">
                  <a:lumMod val="75000"/>
                </a:schemeClr>
              </a:solidFill>
              <a:prstDash val="solid"/>
            </a:ln>
          </c:spPr>
          <c:invertIfNegative val="1"/>
          <c:dPt>
            <c:idx val="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0-1F70-47D1-A325-B4D821326ADE}"/>
              </c:ext>
            </c:extLst>
          </c:dPt>
          <c:dPt>
            <c:idx val="3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1-1F70-47D1-A325-B4D821326ADE}"/>
              </c:ext>
            </c:extLst>
          </c:dPt>
          <c:dPt>
            <c:idx val="4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2-1F70-47D1-A325-B4D821326ADE}"/>
              </c:ext>
            </c:extLst>
          </c:dPt>
          <c:dPt>
            <c:idx val="5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3-1F70-47D1-A325-B4D821326ADE}"/>
              </c:ext>
            </c:extLst>
          </c:dPt>
          <c:dPt>
            <c:idx val="6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4-1F70-47D1-A325-B4D821326ADE}"/>
              </c:ext>
            </c:extLst>
          </c:dPt>
          <c:dPt>
            <c:idx val="7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5-1F70-47D1-A325-B4D821326ADE}"/>
              </c:ext>
            </c:extLst>
          </c:dPt>
          <c:dPt>
            <c:idx val="8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6-1F70-47D1-A325-B4D821326ADE}"/>
              </c:ext>
            </c:extLst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1F70-47D1-A325-B4D821326ADE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1F70-47D1-A325-B4D821326ADE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1F70-47D1-A325-B4D821326ADE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1F70-47D1-A325-B4D821326ADE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1F70-47D1-A325-B4D821326ADE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1F70-47D1-A325-B4D821326ADE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1F70-47D1-A325-B4D821326ADE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1F70-47D1-A325-B4D821326ADE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1F70-47D1-A325-B4D821326ADE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'5nod_dati'!$K$490:$K$519</c:f>
              <c:numCache>
                <c:formatCode>General</c:formatCode>
                <c:ptCount val="30"/>
                <c:pt idx="0" formatCode="0.0">
                  <c:v>50.4</c:v>
                </c:pt>
                <c:pt idx="2" formatCode="0.0">
                  <c:v>54.85</c:v>
                </c:pt>
                <c:pt idx="3" formatCode="0.0">
                  <c:v>46.300000000000004</c:v>
                </c:pt>
                <c:pt idx="5" formatCode="0.0">
                  <c:v>25.049999999999997</c:v>
                </c:pt>
                <c:pt idx="6" formatCode="0.0">
                  <c:v>48.65</c:v>
                </c:pt>
                <c:pt idx="7" formatCode="0.0">
                  <c:v>52.65</c:v>
                </c:pt>
                <c:pt idx="8" formatCode="0.0">
                  <c:v>50.95</c:v>
                </c:pt>
                <c:pt idx="9" formatCode="0.0">
                  <c:v>51.55</c:v>
                </c:pt>
                <c:pt idx="10" formatCode="0.0">
                  <c:v>56.55</c:v>
                </c:pt>
                <c:pt idx="12" formatCode="0.0">
                  <c:v>58.85</c:v>
                </c:pt>
                <c:pt idx="13" formatCode="0.0">
                  <c:v>52.95</c:v>
                </c:pt>
                <c:pt idx="14" formatCode="0.0">
                  <c:v>45.349999999999994</c:v>
                </c:pt>
                <c:pt idx="16" formatCode="0.0">
                  <c:v>50.85</c:v>
                </c:pt>
                <c:pt idx="17" formatCode="0.0">
                  <c:v>35.65</c:v>
                </c:pt>
                <c:pt idx="19" formatCode="0.0">
                  <c:v>48.3</c:v>
                </c:pt>
                <c:pt idx="20" formatCode="0.0">
                  <c:v>50.349999999999994</c:v>
                </c:pt>
                <c:pt idx="21" formatCode="0.0">
                  <c:v>52.400000000000006</c:v>
                </c:pt>
                <c:pt idx="23" formatCode="0.0">
                  <c:v>51.95</c:v>
                </c:pt>
                <c:pt idx="24" formatCode="0.0">
                  <c:v>50.9</c:v>
                </c:pt>
                <c:pt idx="25" formatCode="0.0">
                  <c:v>59.75</c:v>
                </c:pt>
                <c:pt idx="26" formatCode="0.0">
                  <c:v>37.349999999999994</c:v>
                </c:pt>
                <c:pt idx="28" formatCode="0.0">
                  <c:v>56.35</c:v>
                </c:pt>
                <c:pt idx="29" formatCode="0.0">
                  <c:v>47.4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F70-47D1-A325-B4D821326A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9089912"/>
        <c:axId val="1"/>
      </c:barChart>
      <c:catAx>
        <c:axId val="629089912"/>
        <c:scaling>
          <c:orientation val="maxMin"/>
        </c:scaling>
        <c:delete val="0"/>
        <c:axPos val="l"/>
        <c:majorTickMark val="out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00"/>
          <c:min val="-60"/>
        </c:scaling>
        <c:delete val="1"/>
        <c:axPos val="b"/>
        <c:numFmt formatCode="0.0" sourceLinked="1"/>
        <c:majorTickMark val="out"/>
        <c:minorTickMark val="none"/>
        <c:tickLblPos val="nextTo"/>
        <c:crossAx val="629089912"/>
        <c:crosses val="max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6995447137735229"/>
          <c:y val="5.0431029454651513E-2"/>
          <c:w val="0.7178450928928003"/>
          <c:h val="0.8858972003499562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'5nod_dati'!$N$237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'5nod_dati'!$M$238:$M$267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'5nod_dati'!$N$238:$N$267</c:f>
              <c:numCache>
                <c:formatCode>General</c:formatCode>
                <c:ptCount val="30"/>
                <c:pt idx="0" formatCode="0.0">
                  <c:v>20</c:v>
                </c:pt>
                <c:pt idx="2" formatCode="0.0">
                  <c:v>22.199999999999996</c:v>
                </c:pt>
                <c:pt idx="3" formatCode="0.0">
                  <c:v>18.000000000000014</c:v>
                </c:pt>
                <c:pt idx="5" formatCode="0.0">
                  <c:v>3.7000000000000028</c:v>
                </c:pt>
                <c:pt idx="6" formatCode="0.0">
                  <c:v>17.300000000000004</c:v>
                </c:pt>
                <c:pt idx="7" formatCode="0.0">
                  <c:v>25.4</c:v>
                </c:pt>
                <c:pt idx="8" formatCode="0.0">
                  <c:v>24.20000000000001</c:v>
                </c:pt>
                <c:pt idx="9" formatCode="0.0">
                  <c:v>21.699999999999996</c:v>
                </c:pt>
                <c:pt idx="10" formatCode="0.0">
                  <c:v>19.5</c:v>
                </c:pt>
                <c:pt idx="12" formatCode="0.0">
                  <c:v>16.100000000000001</c:v>
                </c:pt>
                <c:pt idx="13" formatCode="0.0">
                  <c:v>22</c:v>
                </c:pt>
                <c:pt idx="14" formatCode="0.0">
                  <c:v>17.999999999999993</c:v>
                </c:pt>
                <c:pt idx="16" formatCode="0.0">
                  <c:v>19.600000000000001</c:v>
                </c:pt>
                <c:pt idx="17" formatCode="0.0">
                  <c:v>33.600000000000009</c:v>
                </c:pt>
                <c:pt idx="19" formatCode="0.0">
                  <c:v>16.000000000000007</c:v>
                </c:pt>
                <c:pt idx="20" formatCode="0.0">
                  <c:v>22.000000000000014</c:v>
                </c:pt>
                <c:pt idx="21" formatCode="0.0">
                  <c:v>21</c:v>
                </c:pt>
                <c:pt idx="23" formatCode="0.0">
                  <c:v>23.300000000000011</c:v>
                </c:pt>
                <c:pt idx="24" formatCode="0.0">
                  <c:v>20.300000000000004</c:v>
                </c:pt>
                <c:pt idx="25" formatCode="0.0">
                  <c:v>17.600000000000009</c:v>
                </c:pt>
                <c:pt idx="26" formatCode="0.0">
                  <c:v>16.200000000000003</c:v>
                </c:pt>
                <c:pt idx="28" formatCode="0.0">
                  <c:v>20.20000000000001</c:v>
                </c:pt>
                <c:pt idx="29" formatCode="0.0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5C-4485-9990-E1BC20F8604A}"/>
            </c:ext>
          </c:extLst>
        </c:ser>
        <c:ser>
          <c:idx val="1"/>
          <c:order val="1"/>
          <c:tx>
            <c:strRef>
              <c:f>'5nod_dati'!$O$237</c:f>
              <c:strCache>
                <c:ptCount val="1"/>
                <c:pt idx="0">
                  <c:v>Ļoti pozitīvi</c:v>
                </c:pt>
              </c:strCache>
            </c:strRef>
          </c:tx>
          <c:spPr>
            <a:solidFill>
              <a:srgbClr val="7E7B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EC5C-4485-9990-E1BC20F8604A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EC5C-4485-9990-E1BC20F8604A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EC5C-4485-9990-E1BC20F8604A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EC5C-4485-9990-E1BC20F8604A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EC5C-4485-9990-E1BC20F8604A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EC5C-4485-9990-E1BC20F8604A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EC5C-4485-9990-E1BC20F8604A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EC5C-4485-9990-E1BC20F8604A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EC5C-4485-9990-E1BC20F8604A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EC5C-4485-9990-E1BC20F8604A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EC5C-4485-9990-E1BC20F8604A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EC5C-4485-9990-E1BC20F8604A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EC5C-4485-9990-E1BC20F8604A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EC5C-4485-9990-E1BC20F8604A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EC5C-4485-9990-E1BC20F8604A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EC5C-4485-9990-E1BC20F8604A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EC5C-4485-9990-E1BC20F8604A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EC5C-4485-9990-E1BC20F8604A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EC5C-4485-9990-E1BC20F8604A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EC5C-4485-9990-E1BC20F8604A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EC5C-4485-9990-E1BC20F8604A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EC5C-4485-9990-E1BC20F8604A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EC5C-4485-9990-E1BC20F8604A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'5nod_dati'!$M$238:$M$267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'5nod_dati'!$O$238:$O$267</c:f>
              <c:numCache>
                <c:formatCode>General</c:formatCode>
                <c:ptCount val="30"/>
                <c:pt idx="0" formatCode="0">
                  <c:v>34</c:v>
                </c:pt>
                <c:pt idx="2" formatCode="0">
                  <c:v>34.6</c:v>
                </c:pt>
                <c:pt idx="3" formatCode="0">
                  <c:v>33.4</c:v>
                </c:pt>
                <c:pt idx="5" formatCode="0">
                  <c:v>53.6</c:v>
                </c:pt>
                <c:pt idx="6" formatCode="0">
                  <c:v>35.5</c:v>
                </c:pt>
                <c:pt idx="7" formatCode="0">
                  <c:v>34.700000000000003</c:v>
                </c:pt>
                <c:pt idx="8" formatCode="0">
                  <c:v>24.4</c:v>
                </c:pt>
                <c:pt idx="9" formatCode="0">
                  <c:v>36.1</c:v>
                </c:pt>
                <c:pt idx="10" formatCode="0">
                  <c:v>31.5</c:v>
                </c:pt>
                <c:pt idx="12" formatCode="0">
                  <c:v>44.5</c:v>
                </c:pt>
                <c:pt idx="13" formatCode="0">
                  <c:v>32.200000000000003</c:v>
                </c:pt>
                <c:pt idx="14" formatCode="0">
                  <c:v>34.6</c:v>
                </c:pt>
                <c:pt idx="16" formatCode="0">
                  <c:v>34.700000000000003</c:v>
                </c:pt>
                <c:pt idx="17" formatCode="0">
                  <c:v>7.1</c:v>
                </c:pt>
                <c:pt idx="19" formatCode="0">
                  <c:v>29.3</c:v>
                </c:pt>
                <c:pt idx="20" formatCode="0">
                  <c:v>35.4</c:v>
                </c:pt>
                <c:pt idx="21" formatCode="0">
                  <c:v>36.5</c:v>
                </c:pt>
                <c:pt idx="23" formatCode="0">
                  <c:v>35.4</c:v>
                </c:pt>
                <c:pt idx="24" formatCode="0">
                  <c:v>35.299999999999997</c:v>
                </c:pt>
                <c:pt idx="25" formatCode="0">
                  <c:v>33.299999999999997</c:v>
                </c:pt>
                <c:pt idx="26" formatCode="0">
                  <c:v>37</c:v>
                </c:pt>
                <c:pt idx="28" formatCode="0">
                  <c:v>35.9</c:v>
                </c:pt>
                <c:pt idx="29" formatCode="0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EC5C-4485-9990-E1BC20F8604A}"/>
            </c:ext>
          </c:extLst>
        </c:ser>
        <c:ser>
          <c:idx val="2"/>
          <c:order val="2"/>
          <c:tx>
            <c:strRef>
              <c:f>'5nod_dati'!$P$237</c:f>
              <c:strCache>
                <c:ptCount val="1"/>
                <c:pt idx="0">
                  <c:v>Drīzāk pozitīvi</c:v>
                </c:pt>
              </c:strCache>
            </c:strRef>
          </c:tx>
          <c:spPr>
            <a:solidFill>
              <a:srgbClr val="D7D2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EC5C-4485-9990-E1BC20F8604A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EC5C-4485-9990-E1BC20F8604A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EC5C-4485-9990-E1BC20F8604A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EC5C-4485-9990-E1BC20F8604A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EC5C-4485-9990-E1BC20F8604A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EC5C-4485-9990-E1BC20F8604A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EC5C-4485-9990-E1BC20F8604A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EC5C-4485-9990-E1BC20F8604A}"/>
                </c:ext>
              </c:extLst>
            </c:dLbl>
            <c:dLbl>
              <c:idx val="3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EC5C-4485-9990-E1BC20F8604A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'5nod_dati'!$M$238:$M$267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'5nod_dati'!$P$238:$P$267</c:f>
              <c:numCache>
                <c:formatCode>General</c:formatCode>
                <c:ptCount val="30"/>
                <c:pt idx="0" formatCode="0">
                  <c:v>49.7</c:v>
                </c:pt>
                <c:pt idx="2" formatCode="0">
                  <c:v>46.9</c:v>
                </c:pt>
                <c:pt idx="3" formatCode="0">
                  <c:v>52.3</c:v>
                </c:pt>
                <c:pt idx="5" formatCode="0">
                  <c:v>46.4</c:v>
                </c:pt>
                <c:pt idx="6" formatCode="0">
                  <c:v>50.9</c:v>
                </c:pt>
                <c:pt idx="7" formatCode="0">
                  <c:v>43.6</c:v>
                </c:pt>
                <c:pt idx="8" formatCode="0">
                  <c:v>55.1</c:v>
                </c:pt>
                <c:pt idx="9" formatCode="0">
                  <c:v>45.9</c:v>
                </c:pt>
                <c:pt idx="10" formatCode="0">
                  <c:v>52.7</c:v>
                </c:pt>
                <c:pt idx="12" formatCode="0">
                  <c:v>43.1</c:v>
                </c:pt>
                <c:pt idx="13" formatCode="0">
                  <c:v>49.5</c:v>
                </c:pt>
                <c:pt idx="14" formatCode="0">
                  <c:v>51.1</c:v>
                </c:pt>
                <c:pt idx="16" formatCode="0">
                  <c:v>49.4</c:v>
                </c:pt>
                <c:pt idx="17" formatCode="0">
                  <c:v>63</c:v>
                </c:pt>
                <c:pt idx="19" formatCode="0">
                  <c:v>58.4</c:v>
                </c:pt>
                <c:pt idx="20" formatCode="0">
                  <c:v>46.3</c:v>
                </c:pt>
                <c:pt idx="21" formatCode="0">
                  <c:v>46.2</c:v>
                </c:pt>
                <c:pt idx="23" formatCode="0">
                  <c:v>45</c:v>
                </c:pt>
                <c:pt idx="24" formatCode="0">
                  <c:v>48.1</c:v>
                </c:pt>
                <c:pt idx="25" formatCode="0">
                  <c:v>52.8</c:v>
                </c:pt>
                <c:pt idx="26" formatCode="0">
                  <c:v>50.5</c:v>
                </c:pt>
                <c:pt idx="28" formatCode="0">
                  <c:v>47.6</c:v>
                </c:pt>
                <c:pt idx="29" formatCode="0">
                  <c:v>50.7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EC5C-4485-9990-E1BC20F8604A}"/>
            </c:ext>
          </c:extLst>
        </c:ser>
        <c:ser>
          <c:idx val="3"/>
          <c:order val="3"/>
          <c:tx>
            <c:strRef>
              <c:f>'5nod_dati'!$Q$237</c:f>
              <c:strCache>
                <c:ptCount val="1"/>
                <c:pt idx="0">
                  <c:v>Drīzāk negatīvi</c:v>
                </c:pt>
              </c:strCache>
            </c:strRef>
          </c:tx>
          <c:spPr>
            <a:solidFill>
              <a:srgbClr val="E17A65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EC5C-4485-9990-E1BC20F8604A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EC5C-4485-9990-E1BC20F8604A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EC5C-4485-9990-E1BC20F8604A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EC5C-4485-9990-E1BC20F8604A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EC5C-4485-9990-E1BC20F8604A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EC5C-4485-9990-E1BC20F8604A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EC5C-4485-9990-E1BC20F8604A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EC5C-4485-9990-E1BC20F8604A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EC5C-4485-9990-E1BC20F8604A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C-EC5C-4485-9990-E1BC20F8604A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D-EC5C-4485-9990-E1BC20F8604A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E-EC5C-4485-9990-E1BC20F8604A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F-EC5C-4485-9990-E1BC20F8604A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0-EC5C-4485-9990-E1BC20F8604A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1-EC5C-4485-9990-E1BC20F8604A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EC5C-4485-9990-E1BC20F8604A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3-EC5C-4485-9990-E1BC20F8604A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4-EC5C-4485-9990-E1BC20F8604A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EC5C-4485-9990-E1BC20F8604A}"/>
                </c:ext>
              </c:extLst>
            </c:dLbl>
            <c:dLbl>
              <c:idx val="1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6-EC5C-4485-9990-E1BC20F8604A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EC5C-4485-9990-E1BC20F8604A}"/>
                </c:ext>
              </c:extLst>
            </c:dLbl>
            <c:dLbl>
              <c:idx val="2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8-EC5C-4485-9990-E1BC20F8604A}"/>
                </c:ext>
              </c:extLst>
            </c:dLbl>
            <c:dLbl>
              <c:idx val="2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EC5C-4485-9990-E1BC20F8604A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A-EC5C-4485-9990-E1BC20F8604A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B-EC5C-4485-9990-E1BC20F8604A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C-EC5C-4485-9990-E1BC20F8604A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EC5C-4485-9990-E1BC20F8604A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E-EC5C-4485-9990-E1BC20F8604A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F-EC5C-4485-9990-E1BC20F8604A}"/>
                </c:ext>
              </c:extLst>
            </c:dLbl>
            <c:dLbl>
              <c:idx val="2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EC5C-4485-9990-E1BC20F8604A}"/>
                </c:ext>
              </c:extLst>
            </c:dLbl>
            <c:dLbl>
              <c:idx val="3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1-EC5C-4485-9990-E1BC20F8604A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2-EC5C-4485-9990-E1BC20F8604A}"/>
                </c:ext>
              </c:extLst>
            </c:dLbl>
            <c:dLbl>
              <c:idx val="3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3-EC5C-4485-9990-E1BC20F8604A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4-EC5C-4485-9990-E1BC20F8604A}"/>
                </c:ext>
              </c:extLst>
            </c:dLbl>
            <c:dLbl>
              <c:idx val="3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5-EC5C-4485-9990-E1BC20F8604A}"/>
                </c:ext>
              </c:extLst>
            </c:dLbl>
            <c:dLbl>
              <c:idx val="3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6-EC5C-4485-9990-E1BC20F8604A}"/>
                </c:ext>
              </c:extLst>
            </c:dLbl>
            <c:dLbl>
              <c:idx val="3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7-EC5C-4485-9990-E1BC20F8604A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8-EC5C-4485-9990-E1BC20F8604A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9-EC5C-4485-9990-E1BC20F8604A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A-EC5C-4485-9990-E1BC20F8604A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'5nod_dati'!$M$238:$M$267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'5nod_dati'!$Q$238:$Q$267</c:f>
              <c:numCache>
                <c:formatCode>General</c:formatCode>
                <c:ptCount val="30"/>
                <c:pt idx="0" formatCode="0">
                  <c:v>10.199999999999999</c:v>
                </c:pt>
                <c:pt idx="2" formatCode="0">
                  <c:v>11.7</c:v>
                </c:pt>
                <c:pt idx="3" formatCode="0">
                  <c:v>8.6999999999999993</c:v>
                </c:pt>
                <c:pt idx="6" formatCode="0">
                  <c:v>11</c:v>
                </c:pt>
                <c:pt idx="7" formatCode="0">
                  <c:v>15.6</c:v>
                </c:pt>
                <c:pt idx="8" formatCode="0">
                  <c:v>16.3</c:v>
                </c:pt>
                <c:pt idx="9" formatCode="0">
                  <c:v>12.4</c:v>
                </c:pt>
                <c:pt idx="10" formatCode="0">
                  <c:v>4</c:v>
                </c:pt>
                <c:pt idx="12" formatCode="0">
                  <c:v>4.7</c:v>
                </c:pt>
                <c:pt idx="13" formatCode="0">
                  <c:v>11.1</c:v>
                </c:pt>
                <c:pt idx="14" formatCode="0">
                  <c:v>10</c:v>
                </c:pt>
                <c:pt idx="16" formatCode="0">
                  <c:v>10.3</c:v>
                </c:pt>
                <c:pt idx="17" formatCode="0">
                  <c:v>9.9</c:v>
                </c:pt>
                <c:pt idx="19" formatCode="0">
                  <c:v>11</c:v>
                </c:pt>
                <c:pt idx="20" formatCode="0">
                  <c:v>11.8</c:v>
                </c:pt>
                <c:pt idx="21" formatCode="0">
                  <c:v>7.2</c:v>
                </c:pt>
                <c:pt idx="23" formatCode="0">
                  <c:v>13.6</c:v>
                </c:pt>
                <c:pt idx="24" formatCode="0">
                  <c:v>7.8</c:v>
                </c:pt>
                <c:pt idx="25" formatCode="0">
                  <c:v>10</c:v>
                </c:pt>
                <c:pt idx="26" formatCode="0">
                  <c:v>10.199999999999999</c:v>
                </c:pt>
                <c:pt idx="28" formatCode="0">
                  <c:v>12.6</c:v>
                </c:pt>
                <c:pt idx="29" formatCode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B-EC5C-4485-9990-E1BC20F8604A}"/>
            </c:ext>
          </c:extLst>
        </c:ser>
        <c:ser>
          <c:idx val="4"/>
          <c:order val="4"/>
          <c:tx>
            <c:strRef>
              <c:f>'5nod_dati'!$R$237</c:f>
              <c:strCache>
                <c:ptCount val="1"/>
                <c:pt idx="0">
                  <c:v>Ļoti negatīvi</c:v>
                </c:pt>
              </c:strCache>
            </c:strRef>
          </c:tx>
          <c:spPr>
            <a:solidFill>
              <a:srgbClr val="D14529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C-EC5C-4485-9990-E1BC20F8604A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D-EC5C-4485-9990-E1BC20F8604A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E-EC5C-4485-9990-E1BC20F8604A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F-EC5C-4485-9990-E1BC20F8604A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0-EC5C-4485-9990-E1BC20F8604A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1-EC5C-4485-9990-E1BC20F8604A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2-EC5C-4485-9990-E1BC20F8604A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3-EC5C-4485-9990-E1BC20F8604A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4-EC5C-4485-9990-E1BC20F8604A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5-EC5C-4485-9990-E1BC20F8604A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6-EC5C-4485-9990-E1BC20F8604A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7-EC5C-4485-9990-E1BC20F8604A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8-EC5C-4485-9990-E1BC20F8604A}"/>
                </c:ext>
              </c:extLst>
            </c:dLbl>
            <c:dLbl>
              <c:idx val="13"/>
              <c:layout>
                <c:manualLayout>
                  <c:x val="1.4346147907982091E-2"/>
                  <c:y val="1.8518518518519198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9-EC5C-4485-9990-E1BC20F8604A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A-EC5C-4485-9990-E1BC20F8604A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B-EC5C-4485-9990-E1BC20F8604A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C-EC5C-4485-9990-E1BC20F8604A}"/>
                </c:ext>
              </c:extLst>
            </c:dLbl>
            <c:dLbl>
              <c:idx val="1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D-EC5C-4485-9990-E1BC20F8604A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E-EC5C-4485-9990-E1BC20F8604A}"/>
                </c:ext>
              </c:extLst>
            </c:dLbl>
            <c:dLbl>
              <c:idx val="1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F-EC5C-4485-9990-E1BC20F8604A}"/>
                </c:ext>
              </c:extLst>
            </c:dLbl>
            <c:dLbl>
              <c:idx val="2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0-EC5C-4485-9990-E1BC20F8604A}"/>
                </c:ext>
              </c:extLst>
            </c:dLbl>
            <c:dLbl>
              <c:idx val="2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1-EC5C-4485-9990-E1BC20F8604A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2-EC5C-4485-9990-E1BC20F8604A}"/>
                </c:ext>
              </c:extLst>
            </c:dLbl>
            <c:dLbl>
              <c:idx val="2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3-EC5C-4485-9990-E1BC20F8604A}"/>
                </c:ext>
              </c:extLst>
            </c:dLbl>
            <c:dLbl>
              <c:idx val="2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4-EC5C-4485-9990-E1BC20F8604A}"/>
                </c:ext>
              </c:extLst>
            </c:dLbl>
            <c:dLbl>
              <c:idx val="2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5-EC5C-4485-9990-E1BC20F8604A}"/>
                </c:ext>
              </c:extLst>
            </c:dLbl>
            <c:dLbl>
              <c:idx val="2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6-EC5C-4485-9990-E1BC20F8604A}"/>
                </c:ext>
              </c:extLst>
            </c:dLbl>
            <c:dLbl>
              <c:idx val="2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7-EC5C-4485-9990-E1BC20F8604A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8-EC5C-4485-9990-E1BC20F8604A}"/>
                </c:ext>
              </c:extLst>
            </c:dLbl>
            <c:dLbl>
              <c:idx val="2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9-EC5C-4485-9990-E1BC20F8604A}"/>
                </c:ext>
              </c:extLst>
            </c:dLbl>
            <c:dLbl>
              <c:idx val="3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A-EC5C-4485-9990-E1BC20F8604A}"/>
                </c:ext>
              </c:extLst>
            </c:dLbl>
            <c:dLbl>
              <c:idx val="3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B-EC5C-4485-9990-E1BC20F8604A}"/>
                </c:ext>
              </c:extLst>
            </c:dLbl>
            <c:dLbl>
              <c:idx val="3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C-EC5C-4485-9990-E1BC20F8604A}"/>
                </c:ext>
              </c:extLst>
            </c:dLbl>
            <c:dLbl>
              <c:idx val="3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D-EC5C-4485-9990-E1BC20F8604A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E-EC5C-4485-9990-E1BC20F8604A}"/>
                </c:ext>
              </c:extLst>
            </c:dLbl>
            <c:dLbl>
              <c:idx val="3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F-EC5C-4485-9990-E1BC20F8604A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0-EC5C-4485-9990-E1BC20F8604A}"/>
                </c:ext>
              </c:extLst>
            </c:dLbl>
            <c:dLbl>
              <c:idx val="3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1-EC5C-4485-9990-E1BC20F8604A}"/>
                </c:ext>
              </c:extLst>
            </c:dLbl>
            <c:dLbl>
              <c:idx val="3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2-EC5C-4485-9990-E1BC20F8604A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3-EC5C-4485-9990-E1BC20F8604A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'5nod_dati'!$M$238:$M$267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'5nod_dati'!$R$238:$R$267</c:f>
              <c:numCache>
                <c:formatCode>General</c:formatCode>
                <c:ptCount val="30"/>
                <c:pt idx="0" formatCode="0">
                  <c:v>1.7</c:v>
                </c:pt>
                <c:pt idx="2" formatCode="0">
                  <c:v>1.6</c:v>
                </c:pt>
                <c:pt idx="3" formatCode="0">
                  <c:v>1.8</c:v>
                </c:pt>
                <c:pt idx="6" formatCode="0">
                  <c:v>1.1000000000000001</c:v>
                </c:pt>
                <c:pt idx="7" formatCode="0">
                  <c:v>2.4</c:v>
                </c:pt>
                <c:pt idx="8" formatCode="0">
                  <c:v>3</c:v>
                </c:pt>
                <c:pt idx="9" formatCode="0">
                  <c:v>3.5</c:v>
                </c:pt>
                <c:pt idx="13" formatCode="0">
                  <c:v>2.1</c:v>
                </c:pt>
                <c:pt idx="14" formatCode="0">
                  <c:v>1.4</c:v>
                </c:pt>
                <c:pt idx="16" formatCode="0">
                  <c:v>1.5</c:v>
                </c:pt>
                <c:pt idx="17" formatCode="0">
                  <c:v>6.5</c:v>
                </c:pt>
                <c:pt idx="20" formatCode="0">
                  <c:v>4.0999999999999996</c:v>
                </c:pt>
                <c:pt idx="23" formatCode="0">
                  <c:v>1.9</c:v>
                </c:pt>
                <c:pt idx="24" formatCode="0">
                  <c:v>1.7</c:v>
                </c:pt>
                <c:pt idx="25" formatCode="0">
                  <c:v>2.2000000000000002</c:v>
                </c:pt>
                <c:pt idx="28" formatCode="0">
                  <c:v>2</c:v>
                </c:pt>
                <c:pt idx="29" formatCode="0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4-EC5C-4485-9990-E1BC20F8604A}"/>
            </c:ext>
          </c:extLst>
        </c:ser>
        <c:ser>
          <c:idx val="5"/>
          <c:order val="5"/>
          <c:tx>
            <c:strRef>
              <c:f>'5nod_dati'!$S$237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'5nod_dati'!$M$238:$M$267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'5nod_dati'!$S$238:$S$267</c:f>
              <c:numCache>
                <c:formatCode>General</c:formatCode>
                <c:ptCount val="30"/>
                <c:pt idx="0" formatCode="0.0">
                  <c:v>13</c:v>
                </c:pt>
                <c:pt idx="2" formatCode="0.0">
                  <c:v>11.599999999999998</c:v>
                </c:pt>
                <c:pt idx="3" formatCode="0.0">
                  <c:v>14.399999999999999</c:v>
                </c:pt>
                <c:pt idx="5" formatCode="0.0">
                  <c:v>24.9</c:v>
                </c:pt>
                <c:pt idx="6" formatCode="0.0">
                  <c:v>12.799999999999997</c:v>
                </c:pt>
                <c:pt idx="7" formatCode="0.0">
                  <c:v>6.9</c:v>
                </c:pt>
                <c:pt idx="8" formatCode="0.0">
                  <c:v>5.5999999999999979</c:v>
                </c:pt>
                <c:pt idx="9" formatCode="0.0">
                  <c:v>8.9999999999999982</c:v>
                </c:pt>
                <c:pt idx="10" formatCode="0.0">
                  <c:v>20.9</c:v>
                </c:pt>
                <c:pt idx="12" formatCode="0.0">
                  <c:v>20.2</c:v>
                </c:pt>
                <c:pt idx="13" formatCode="0.0">
                  <c:v>11.699999999999998</c:v>
                </c:pt>
                <c:pt idx="14" formatCode="0.0">
                  <c:v>13.5</c:v>
                </c:pt>
                <c:pt idx="16" formatCode="0.0">
                  <c:v>13.099999999999998</c:v>
                </c:pt>
                <c:pt idx="17" formatCode="0.0">
                  <c:v>8.4999999999999982</c:v>
                </c:pt>
                <c:pt idx="19" formatCode="0.0">
                  <c:v>13.899999999999999</c:v>
                </c:pt>
                <c:pt idx="20" formatCode="0.0">
                  <c:v>8.9999999999999964</c:v>
                </c:pt>
                <c:pt idx="21" formatCode="0.0">
                  <c:v>17.7</c:v>
                </c:pt>
                <c:pt idx="23" formatCode="0.0">
                  <c:v>9.4</c:v>
                </c:pt>
                <c:pt idx="24" formatCode="0.0">
                  <c:v>15.399999999999999</c:v>
                </c:pt>
                <c:pt idx="25" formatCode="0.0">
                  <c:v>12.7</c:v>
                </c:pt>
                <c:pt idx="26" formatCode="0.0">
                  <c:v>14.7</c:v>
                </c:pt>
                <c:pt idx="28" formatCode="0.0">
                  <c:v>10.299999999999999</c:v>
                </c:pt>
                <c:pt idx="29" formatCode="0.0">
                  <c:v>14.299999999999997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5-EC5C-4485-9990-E1BC20F8604A}"/>
            </c:ext>
          </c:extLst>
        </c:ser>
        <c:ser>
          <c:idx val="6"/>
          <c:order val="6"/>
          <c:tx>
            <c:strRef>
              <c:f>'5nod_dati'!$T$237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'5nod_dati'!$M$238:$M$267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'5nod_dati'!$T$238:$T$267</c:f>
              <c:numCache>
                <c:formatCode>General</c:formatCode>
                <c:ptCount val="30"/>
                <c:pt idx="0" formatCode="0">
                  <c:v>4.5</c:v>
                </c:pt>
                <c:pt idx="2" formatCode="0">
                  <c:v>5.3</c:v>
                </c:pt>
                <c:pt idx="3" formatCode="0">
                  <c:v>3.7</c:v>
                </c:pt>
                <c:pt idx="5" formatCode="0">
                  <c:v>0</c:v>
                </c:pt>
                <c:pt idx="6" formatCode="0">
                  <c:v>1.5</c:v>
                </c:pt>
                <c:pt idx="7" formatCode="0">
                  <c:v>3.7</c:v>
                </c:pt>
                <c:pt idx="8" formatCode="0">
                  <c:v>1.2</c:v>
                </c:pt>
                <c:pt idx="9" formatCode="0">
                  <c:v>2.1</c:v>
                </c:pt>
                <c:pt idx="10" formatCode="0">
                  <c:v>11.8</c:v>
                </c:pt>
                <c:pt idx="12" formatCode="0">
                  <c:v>7.7</c:v>
                </c:pt>
                <c:pt idx="13" formatCode="0">
                  <c:v>5.0999999999999996</c:v>
                </c:pt>
                <c:pt idx="14" formatCode="0">
                  <c:v>3</c:v>
                </c:pt>
                <c:pt idx="16" formatCode="0">
                  <c:v>4.0999999999999996</c:v>
                </c:pt>
                <c:pt idx="17" formatCode="0">
                  <c:v>13.5</c:v>
                </c:pt>
                <c:pt idx="19" formatCode="0">
                  <c:v>1.4</c:v>
                </c:pt>
                <c:pt idx="20" formatCode="0">
                  <c:v>2.4</c:v>
                </c:pt>
                <c:pt idx="21" formatCode="0">
                  <c:v>10</c:v>
                </c:pt>
                <c:pt idx="23" formatCode="0">
                  <c:v>4.2</c:v>
                </c:pt>
                <c:pt idx="24" formatCode="0">
                  <c:v>7.1</c:v>
                </c:pt>
                <c:pt idx="25" formatCode="0">
                  <c:v>1.7</c:v>
                </c:pt>
                <c:pt idx="26" formatCode="0">
                  <c:v>2.2999999999999998</c:v>
                </c:pt>
                <c:pt idx="28" formatCode="0">
                  <c:v>1.9</c:v>
                </c:pt>
                <c:pt idx="29" formatCode="0">
                  <c:v>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6-EC5C-4485-9990-E1BC20F860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9087752"/>
        <c:axId val="1"/>
      </c:barChart>
      <c:catAx>
        <c:axId val="62908775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000"/>
                  <a:t>%</a:t>
                </a:r>
              </a:p>
            </c:rich>
          </c:tx>
          <c:layout>
            <c:manualLayout>
              <c:xMode val="edge"/>
              <c:yMode val="edge"/>
              <c:x val="7.8616643507796822E-3"/>
              <c:y val="1.2875768415669845E-2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103.7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45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629087752"/>
        <c:crosses val="max"/>
        <c:crossBetween val="between"/>
        <c:majorUnit val="56"/>
        <c:minorUnit val="4"/>
      </c:valAx>
      <c:spPr>
        <a:noFill/>
        <a:ln w="25400">
          <a:noFill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32697584804903213"/>
          <c:y val="9.190991794837124E-3"/>
          <c:w val="0.67128117604223558"/>
          <c:h val="2.6875182268883052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900"/>
              <a:t>Indekss*</a:t>
            </a:r>
          </a:p>
        </c:rich>
      </c:tx>
      <c:layout>
        <c:manualLayout>
          <c:xMode val="edge"/>
          <c:yMode val="edge"/>
          <c:x val="0.35992835659491063"/>
          <c:y val="5.5728126438742195E-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25474322147499801"/>
          <c:y val="4.2147228777282747E-2"/>
          <c:w val="0.35514446960224388"/>
          <c:h val="0.8916235856748119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'5nod_dati'!$W$237</c:f>
              <c:strCache>
                <c:ptCount val="1"/>
                <c:pt idx="0">
                  <c:v>Indekss</c:v>
                </c:pt>
              </c:strCache>
            </c:strRef>
          </c:tx>
          <c:spPr>
            <a:pattFill prst="dkUpDiag">
              <a:fgClr>
                <a:schemeClr val="accent5">
                  <a:lumMod val="75000"/>
                </a:schemeClr>
              </a:fgClr>
              <a:bgClr>
                <a:schemeClr val="bg1"/>
              </a:bgClr>
            </a:pattFill>
            <a:ln w="3175">
              <a:solidFill>
                <a:schemeClr val="accent5">
                  <a:lumMod val="75000"/>
                </a:schemeClr>
              </a:solidFill>
              <a:prstDash val="solid"/>
            </a:ln>
          </c:spPr>
          <c:invertIfNegative val="1"/>
          <c:dPt>
            <c:idx val="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0-0CDC-49BB-BFC0-44DA0D3434EB}"/>
              </c:ext>
            </c:extLst>
          </c:dPt>
          <c:dPt>
            <c:idx val="3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1-0CDC-49BB-BFC0-44DA0D3434EB}"/>
              </c:ext>
            </c:extLst>
          </c:dPt>
          <c:dPt>
            <c:idx val="4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2-0CDC-49BB-BFC0-44DA0D3434EB}"/>
              </c:ext>
            </c:extLst>
          </c:dPt>
          <c:dPt>
            <c:idx val="5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3-0CDC-49BB-BFC0-44DA0D3434EB}"/>
              </c:ext>
            </c:extLst>
          </c:dPt>
          <c:dPt>
            <c:idx val="6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4-0CDC-49BB-BFC0-44DA0D3434EB}"/>
              </c:ext>
            </c:extLst>
          </c:dPt>
          <c:dPt>
            <c:idx val="7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5-0CDC-49BB-BFC0-44DA0D3434EB}"/>
              </c:ext>
            </c:extLst>
          </c:dPt>
          <c:dPt>
            <c:idx val="8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6-0CDC-49BB-BFC0-44DA0D3434EB}"/>
              </c:ext>
            </c:extLst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0CDC-49BB-BFC0-44DA0D3434EB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0CDC-49BB-BFC0-44DA0D3434EB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0CDC-49BB-BFC0-44DA0D3434EB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0CDC-49BB-BFC0-44DA0D3434EB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0CDC-49BB-BFC0-44DA0D3434EB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0CDC-49BB-BFC0-44DA0D3434EB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0CDC-49BB-BFC0-44DA0D3434EB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0CDC-49BB-BFC0-44DA0D3434EB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0CDC-49BB-BFC0-44DA0D3434EB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'5nod_dati'!$W$238:$W$267</c:f>
              <c:numCache>
                <c:formatCode>General</c:formatCode>
                <c:ptCount val="30"/>
                <c:pt idx="0" formatCode="0.0">
                  <c:v>52.050000000000004</c:v>
                </c:pt>
                <c:pt idx="2" formatCode="0.0">
                  <c:v>50.599999999999994</c:v>
                </c:pt>
                <c:pt idx="3" formatCode="0.0">
                  <c:v>53.4</c:v>
                </c:pt>
                <c:pt idx="5" formatCode="0.0">
                  <c:v>76.8</c:v>
                </c:pt>
                <c:pt idx="6" formatCode="0.0">
                  <c:v>54.35</c:v>
                </c:pt>
                <c:pt idx="7" formatCode="0.0">
                  <c:v>46.3</c:v>
                </c:pt>
                <c:pt idx="8" formatCode="0.0">
                  <c:v>40.800000000000004</c:v>
                </c:pt>
                <c:pt idx="9" formatCode="0.0">
                  <c:v>49.349999999999994</c:v>
                </c:pt>
                <c:pt idx="10" formatCode="0.0">
                  <c:v>55.85</c:v>
                </c:pt>
                <c:pt idx="12" formatCode="0.0">
                  <c:v>63.699999999999996</c:v>
                </c:pt>
                <c:pt idx="13" formatCode="0.0">
                  <c:v>49.300000000000004</c:v>
                </c:pt>
                <c:pt idx="14" formatCode="0.0">
                  <c:v>53.750000000000007</c:v>
                </c:pt>
                <c:pt idx="16" formatCode="0.0">
                  <c:v>52.750000000000007</c:v>
                </c:pt>
                <c:pt idx="17" formatCode="0.0">
                  <c:v>27.150000000000002</c:v>
                </c:pt>
                <c:pt idx="19" formatCode="0.0">
                  <c:v>53</c:v>
                </c:pt>
                <c:pt idx="20" formatCode="0.0">
                  <c:v>48.55</c:v>
                </c:pt>
                <c:pt idx="21" formatCode="0.0">
                  <c:v>56</c:v>
                </c:pt>
                <c:pt idx="23" formatCode="0.0">
                  <c:v>49.2</c:v>
                </c:pt>
                <c:pt idx="24" formatCode="0.0">
                  <c:v>53.749999999999993</c:v>
                </c:pt>
                <c:pt idx="25" formatCode="0.0">
                  <c:v>52.499999999999993</c:v>
                </c:pt>
                <c:pt idx="26" formatCode="0.0">
                  <c:v>57.15</c:v>
                </c:pt>
                <c:pt idx="28" formatCode="0.0">
                  <c:v>51.400000000000006</c:v>
                </c:pt>
                <c:pt idx="29" formatCode="0.0">
                  <c:v>52.25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CDC-49BB-BFC0-44DA0D3434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9089912"/>
        <c:axId val="1"/>
      </c:barChart>
      <c:catAx>
        <c:axId val="629089912"/>
        <c:scaling>
          <c:orientation val="maxMin"/>
        </c:scaling>
        <c:delete val="0"/>
        <c:axPos val="l"/>
        <c:majorTickMark val="out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00"/>
          <c:min val="-60"/>
        </c:scaling>
        <c:delete val="1"/>
        <c:axPos val="b"/>
        <c:numFmt formatCode="0.0" sourceLinked="1"/>
        <c:majorTickMark val="out"/>
        <c:minorTickMark val="none"/>
        <c:tickLblPos val="nextTo"/>
        <c:crossAx val="629089912"/>
        <c:crosses val="max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6995447137735229"/>
          <c:y val="5.0431029454651513E-2"/>
          <c:w val="0.7178450928928003"/>
          <c:h val="0.8858972003499562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'5nod_dati'!$B$273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'5nod_dati'!$A$274:$A$303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'5nod_dati'!$B$274:$B$303</c:f>
              <c:numCache>
                <c:formatCode>General</c:formatCode>
                <c:ptCount val="30"/>
                <c:pt idx="0" formatCode="0.0">
                  <c:v>13.999999999999993</c:v>
                </c:pt>
                <c:pt idx="2" formatCode="0.0">
                  <c:v>20.399999999999984</c:v>
                </c:pt>
                <c:pt idx="3" formatCode="0.0">
                  <c:v>8.1999999999999886</c:v>
                </c:pt>
                <c:pt idx="5" formatCode="0.0">
                  <c:v>8.5999999999999872</c:v>
                </c:pt>
                <c:pt idx="6" formatCode="0.0">
                  <c:v>11.899999999999991</c:v>
                </c:pt>
                <c:pt idx="7" formatCode="0.0">
                  <c:v>13.099999999999987</c:v>
                </c:pt>
                <c:pt idx="8" formatCode="0.0">
                  <c:v>17.199999999999989</c:v>
                </c:pt>
                <c:pt idx="9" formatCode="0.0">
                  <c:v>10.199999999999989</c:v>
                </c:pt>
                <c:pt idx="10" formatCode="0.0">
                  <c:v>18.199999999999989</c:v>
                </c:pt>
                <c:pt idx="12" formatCode="0.0">
                  <c:v>18.199999999999989</c:v>
                </c:pt>
                <c:pt idx="13" formatCode="0.0">
                  <c:v>13.999999999999986</c:v>
                </c:pt>
                <c:pt idx="14" formatCode="0.0">
                  <c:v>13.199999999999989</c:v>
                </c:pt>
                <c:pt idx="16" formatCode="0.0">
                  <c:v>13.699999999999989</c:v>
                </c:pt>
                <c:pt idx="17" formatCode="0.0">
                  <c:v>14.999999999999986</c:v>
                </c:pt>
                <c:pt idx="19" formatCode="0.0">
                  <c:v>3.6999999999999886</c:v>
                </c:pt>
                <c:pt idx="20" formatCode="0.0">
                  <c:v>20.099999999999994</c:v>
                </c:pt>
                <c:pt idx="21" formatCode="0.0">
                  <c:v>15.399999999999984</c:v>
                </c:pt>
                <c:pt idx="23" formatCode="0.0">
                  <c:v>11.79999999999999</c:v>
                </c:pt>
                <c:pt idx="24" formatCode="0.0">
                  <c:v>9.8999999999999915</c:v>
                </c:pt>
                <c:pt idx="25" formatCode="0.0">
                  <c:v>12.999999999999986</c:v>
                </c:pt>
                <c:pt idx="26" formatCode="0.0">
                  <c:v>12.999999999999993</c:v>
                </c:pt>
                <c:pt idx="28" formatCode="0.0">
                  <c:v>8.1999999999999886</c:v>
                </c:pt>
                <c:pt idx="29" formatCode="0.0">
                  <c:v>16.899999999999991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FC-470A-93DF-68DCAF367253}"/>
            </c:ext>
          </c:extLst>
        </c:ser>
        <c:ser>
          <c:idx val="1"/>
          <c:order val="1"/>
          <c:tx>
            <c:strRef>
              <c:f>'5nod_dati'!$C$273</c:f>
              <c:strCache>
                <c:ptCount val="1"/>
                <c:pt idx="0">
                  <c:v>Ļoti pozitīvi</c:v>
                </c:pt>
              </c:strCache>
            </c:strRef>
          </c:tx>
          <c:spPr>
            <a:solidFill>
              <a:srgbClr val="7E7B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51FC-470A-93DF-68DCAF367253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51FC-470A-93DF-68DCAF367253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51FC-470A-93DF-68DCAF367253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51FC-470A-93DF-68DCAF367253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51FC-470A-93DF-68DCAF367253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51FC-470A-93DF-68DCAF367253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51FC-470A-93DF-68DCAF367253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51FC-470A-93DF-68DCAF367253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51FC-470A-93DF-68DCAF367253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51FC-470A-93DF-68DCAF367253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51FC-470A-93DF-68DCAF367253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51FC-470A-93DF-68DCAF367253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51FC-470A-93DF-68DCAF367253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51FC-470A-93DF-68DCAF367253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51FC-470A-93DF-68DCAF367253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51FC-470A-93DF-68DCAF367253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51FC-470A-93DF-68DCAF367253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51FC-470A-93DF-68DCAF367253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51FC-470A-93DF-68DCAF367253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51FC-470A-93DF-68DCAF367253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51FC-470A-93DF-68DCAF367253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51FC-470A-93DF-68DCAF367253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51FC-470A-93DF-68DCAF367253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'5nod_dati'!$A$274:$A$303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'5nod_dati'!$C$274:$C$303</c:f>
              <c:numCache>
                <c:formatCode>General</c:formatCode>
                <c:ptCount val="30"/>
                <c:pt idx="0" formatCode="0">
                  <c:v>39.9</c:v>
                </c:pt>
                <c:pt idx="2" formatCode="0">
                  <c:v>30.2</c:v>
                </c:pt>
                <c:pt idx="3" formatCode="0">
                  <c:v>48.8</c:v>
                </c:pt>
                <c:pt idx="5" formatCode="0">
                  <c:v>56.6</c:v>
                </c:pt>
                <c:pt idx="6" formatCode="0">
                  <c:v>35.799999999999997</c:v>
                </c:pt>
                <c:pt idx="7" formatCode="0">
                  <c:v>43</c:v>
                </c:pt>
                <c:pt idx="8" formatCode="0">
                  <c:v>41.3</c:v>
                </c:pt>
                <c:pt idx="9" formatCode="0">
                  <c:v>39</c:v>
                </c:pt>
                <c:pt idx="10" formatCode="0">
                  <c:v>35.200000000000003</c:v>
                </c:pt>
                <c:pt idx="12" formatCode="0">
                  <c:v>22.7</c:v>
                </c:pt>
                <c:pt idx="13" formatCode="0">
                  <c:v>39.700000000000003</c:v>
                </c:pt>
                <c:pt idx="14" formatCode="0">
                  <c:v>43.3</c:v>
                </c:pt>
                <c:pt idx="16" formatCode="0">
                  <c:v>41.4</c:v>
                </c:pt>
                <c:pt idx="17" formatCode="0">
                  <c:v>13.3</c:v>
                </c:pt>
                <c:pt idx="19" formatCode="0">
                  <c:v>43.9</c:v>
                </c:pt>
                <c:pt idx="20" formatCode="0">
                  <c:v>37.299999999999997</c:v>
                </c:pt>
                <c:pt idx="21" formatCode="0">
                  <c:v>39.6</c:v>
                </c:pt>
                <c:pt idx="23" formatCode="0">
                  <c:v>47.4</c:v>
                </c:pt>
                <c:pt idx="24" formatCode="0">
                  <c:v>37.299999999999997</c:v>
                </c:pt>
                <c:pt idx="25" formatCode="0">
                  <c:v>38</c:v>
                </c:pt>
                <c:pt idx="26" formatCode="0">
                  <c:v>45.8</c:v>
                </c:pt>
                <c:pt idx="28" formatCode="0">
                  <c:v>50.9</c:v>
                </c:pt>
                <c:pt idx="29" formatCode="0">
                  <c:v>34.4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51FC-470A-93DF-68DCAF367253}"/>
            </c:ext>
          </c:extLst>
        </c:ser>
        <c:ser>
          <c:idx val="2"/>
          <c:order val="2"/>
          <c:tx>
            <c:strRef>
              <c:f>'5nod_dati'!$D$273</c:f>
              <c:strCache>
                <c:ptCount val="1"/>
                <c:pt idx="0">
                  <c:v>Drīzāk pozitīvi</c:v>
                </c:pt>
              </c:strCache>
            </c:strRef>
          </c:tx>
          <c:spPr>
            <a:solidFill>
              <a:srgbClr val="D7D2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51FC-470A-93DF-68DCAF367253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51FC-470A-93DF-68DCAF367253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51FC-470A-93DF-68DCAF367253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51FC-470A-93DF-68DCAF367253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51FC-470A-93DF-68DCAF367253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51FC-470A-93DF-68DCAF367253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51FC-470A-93DF-68DCAF367253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51FC-470A-93DF-68DCAF367253}"/>
                </c:ext>
              </c:extLst>
            </c:dLbl>
            <c:dLbl>
              <c:idx val="3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51FC-470A-93DF-68DCAF367253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'5nod_dati'!$A$274:$A$303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'5nod_dati'!$D$274:$D$303</c:f>
              <c:numCache>
                <c:formatCode>General</c:formatCode>
                <c:ptCount val="30"/>
                <c:pt idx="0" formatCode="0">
                  <c:v>43.8</c:v>
                </c:pt>
                <c:pt idx="2" formatCode="0">
                  <c:v>47.1</c:v>
                </c:pt>
                <c:pt idx="3" formatCode="0">
                  <c:v>40.700000000000003</c:v>
                </c:pt>
                <c:pt idx="5" formatCode="0">
                  <c:v>32.5</c:v>
                </c:pt>
                <c:pt idx="6" formatCode="0">
                  <c:v>50</c:v>
                </c:pt>
                <c:pt idx="7" formatCode="0">
                  <c:v>41.6</c:v>
                </c:pt>
                <c:pt idx="8" formatCode="0">
                  <c:v>39.200000000000003</c:v>
                </c:pt>
                <c:pt idx="9" formatCode="0">
                  <c:v>48.5</c:v>
                </c:pt>
                <c:pt idx="10" formatCode="0">
                  <c:v>44.3</c:v>
                </c:pt>
                <c:pt idx="12" formatCode="0">
                  <c:v>56.8</c:v>
                </c:pt>
                <c:pt idx="13" formatCode="0">
                  <c:v>44</c:v>
                </c:pt>
                <c:pt idx="14" formatCode="0">
                  <c:v>41.2</c:v>
                </c:pt>
                <c:pt idx="16" formatCode="0">
                  <c:v>42.6</c:v>
                </c:pt>
                <c:pt idx="17" formatCode="0">
                  <c:v>69.400000000000006</c:v>
                </c:pt>
                <c:pt idx="19" formatCode="0">
                  <c:v>50.1</c:v>
                </c:pt>
                <c:pt idx="20" formatCode="0">
                  <c:v>40.299999999999997</c:v>
                </c:pt>
                <c:pt idx="21" formatCode="0">
                  <c:v>42.7</c:v>
                </c:pt>
                <c:pt idx="23" formatCode="0">
                  <c:v>38.5</c:v>
                </c:pt>
                <c:pt idx="24" formatCode="0">
                  <c:v>50.5</c:v>
                </c:pt>
                <c:pt idx="25" formatCode="0">
                  <c:v>46.7</c:v>
                </c:pt>
                <c:pt idx="26" formatCode="0">
                  <c:v>38.9</c:v>
                </c:pt>
                <c:pt idx="28" formatCode="0">
                  <c:v>38.6</c:v>
                </c:pt>
                <c:pt idx="29" formatCode="0">
                  <c:v>46.4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51FC-470A-93DF-68DCAF367253}"/>
            </c:ext>
          </c:extLst>
        </c:ser>
        <c:ser>
          <c:idx val="3"/>
          <c:order val="3"/>
          <c:tx>
            <c:strRef>
              <c:f>'5nod_dati'!$E$273</c:f>
              <c:strCache>
                <c:ptCount val="1"/>
                <c:pt idx="0">
                  <c:v>Drīzāk negatīvi</c:v>
                </c:pt>
              </c:strCache>
            </c:strRef>
          </c:tx>
          <c:spPr>
            <a:solidFill>
              <a:srgbClr val="E17A65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51FC-470A-93DF-68DCAF367253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51FC-470A-93DF-68DCAF367253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51FC-470A-93DF-68DCAF367253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51FC-470A-93DF-68DCAF367253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51FC-470A-93DF-68DCAF367253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51FC-470A-93DF-68DCAF367253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51FC-470A-93DF-68DCAF367253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51FC-470A-93DF-68DCAF367253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51FC-470A-93DF-68DCAF367253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51FC-470A-93DF-68DCAF367253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D-51FC-470A-93DF-68DCAF367253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E-51FC-470A-93DF-68DCAF367253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F-51FC-470A-93DF-68DCAF367253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51FC-470A-93DF-68DCAF367253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1-51FC-470A-93DF-68DCAF367253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51FC-470A-93DF-68DCAF367253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3-51FC-470A-93DF-68DCAF367253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4-51FC-470A-93DF-68DCAF367253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51FC-470A-93DF-68DCAF367253}"/>
                </c:ext>
              </c:extLst>
            </c:dLbl>
            <c:dLbl>
              <c:idx val="1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6-51FC-470A-93DF-68DCAF367253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51FC-470A-93DF-68DCAF367253}"/>
                </c:ext>
              </c:extLst>
            </c:dLbl>
            <c:dLbl>
              <c:idx val="2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8-51FC-470A-93DF-68DCAF367253}"/>
                </c:ext>
              </c:extLst>
            </c:dLbl>
            <c:dLbl>
              <c:idx val="2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51FC-470A-93DF-68DCAF367253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A-51FC-470A-93DF-68DCAF367253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B-51FC-470A-93DF-68DCAF367253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C-51FC-470A-93DF-68DCAF367253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51FC-470A-93DF-68DCAF367253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E-51FC-470A-93DF-68DCAF367253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F-51FC-470A-93DF-68DCAF367253}"/>
                </c:ext>
              </c:extLst>
            </c:dLbl>
            <c:dLbl>
              <c:idx val="2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51FC-470A-93DF-68DCAF367253}"/>
                </c:ext>
              </c:extLst>
            </c:dLbl>
            <c:dLbl>
              <c:idx val="3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1-51FC-470A-93DF-68DCAF367253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2-51FC-470A-93DF-68DCAF367253}"/>
                </c:ext>
              </c:extLst>
            </c:dLbl>
            <c:dLbl>
              <c:idx val="3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3-51FC-470A-93DF-68DCAF367253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4-51FC-470A-93DF-68DCAF367253}"/>
                </c:ext>
              </c:extLst>
            </c:dLbl>
            <c:dLbl>
              <c:idx val="3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5-51FC-470A-93DF-68DCAF367253}"/>
                </c:ext>
              </c:extLst>
            </c:dLbl>
            <c:dLbl>
              <c:idx val="3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6-51FC-470A-93DF-68DCAF367253}"/>
                </c:ext>
              </c:extLst>
            </c:dLbl>
            <c:dLbl>
              <c:idx val="3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7-51FC-470A-93DF-68DCAF367253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8-51FC-470A-93DF-68DCAF367253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9-51FC-470A-93DF-68DCAF367253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A-51FC-470A-93DF-68DCAF367253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'5nod_dati'!$A$274:$A$303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'5nod_dati'!$E$274:$E$303</c:f>
              <c:numCache>
                <c:formatCode>General</c:formatCode>
                <c:ptCount val="30"/>
                <c:pt idx="0" formatCode="0">
                  <c:v>1.9</c:v>
                </c:pt>
                <c:pt idx="2" formatCode="0">
                  <c:v>1.7</c:v>
                </c:pt>
                <c:pt idx="3" formatCode="0">
                  <c:v>2</c:v>
                </c:pt>
                <c:pt idx="6" formatCode="0">
                  <c:v>1.5</c:v>
                </c:pt>
                <c:pt idx="7" formatCode="0">
                  <c:v>1.3</c:v>
                </c:pt>
                <c:pt idx="8" formatCode="0">
                  <c:v>3.1</c:v>
                </c:pt>
                <c:pt idx="9" formatCode="0">
                  <c:v>1</c:v>
                </c:pt>
                <c:pt idx="10" formatCode="0">
                  <c:v>2.8</c:v>
                </c:pt>
                <c:pt idx="13" formatCode="0">
                  <c:v>1</c:v>
                </c:pt>
                <c:pt idx="14" formatCode="0">
                  <c:v>3.4</c:v>
                </c:pt>
                <c:pt idx="16" formatCode="0">
                  <c:v>2</c:v>
                </c:pt>
                <c:pt idx="19" formatCode="0">
                  <c:v>0.6</c:v>
                </c:pt>
                <c:pt idx="20" formatCode="0">
                  <c:v>2.2999999999999998</c:v>
                </c:pt>
                <c:pt idx="21" formatCode="0">
                  <c:v>2.4</c:v>
                </c:pt>
                <c:pt idx="23" formatCode="0">
                  <c:v>2.4</c:v>
                </c:pt>
                <c:pt idx="24" formatCode="0">
                  <c:v>2.7</c:v>
                </c:pt>
                <c:pt idx="25" formatCode="0">
                  <c:v>1.6</c:v>
                </c:pt>
                <c:pt idx="26" formatCode="0">
                  <c:v>2.1</c:v>
                </c:pt>
                <c:pt idx="28" formatCode="0">
                  <c:v>0.5</c:v>
                </c:pt>
                <c:pt idx="29" formatCode="0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B-51FC-470A-93DF-68DCAF367253}"/>
            </c:ext>
          </c:extLst>
        </c:ser>
        <c:ser>
          <c:idx val="4"/>
          <c:order val="4"/>
          <c:tx>
            <c:strRef>
              <c:f>'5nod_dati'!$F$273</c:f>
              <c:strCache>
                <c:ptCount val="1"/>
                <c:pt idx="0">
                  <c:v>Ļoti negatīvi</c:v>
                </c:pt>
              </c:strCache>
            </c:strRef>
          </c:tx>
          <c:spPr>
            <a:solidFill>
              <a:srgbClr val="D14529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C-51FC-470A-93DF-68DCAF367253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D-51FC-470A-93DF-68DCAF367253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E-51FC-470A-93DF-68DCAF367253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F-51FC-470A-93DF-68DCAF367253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0-51FC-470A-93DF-68DCAF367253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1-51FC-470A-93DF-68DCAF367253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2-51FC-470A-93DF-68DCAF367253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3-51FC-470A-93DF-68DCAF367253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4-51FC-470A-93DF-68DCAF367253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5-51FC-470A-93DF-68DCAF367253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6-51FC-470A-93DF-68DCAF367253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7-51FC-470A-93DF-68DCAF367253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8-51FC-470A-93DF-68DCAF367253}"/>
                </c:ext>
              </c:extLst>
            </c:dLbl>
            <c:dLbl>
              <c:idx val="13"/>
              <c:layout>
                <c:manualLayout>
                  <c:x val="3.4904774158132194E-2"/>
                  <c:y val="0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9-51FC-470A-93DF-68DCAF367253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A-51FC-470A-93DF-68DCAF367253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B-51FC-470A-93DF-68DCAF367253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C-51FC-470A-93DF-68DCAF367253}"/>
                </c:ext>
              </c:extLst>
            </c:dLbl>
            <c:dLbl>
              <c:idx val="1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D-51FC-470A-93DF-68DCAF367253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E-51FC-470A-93DF-68DCAF367253}"/>
                </c:ext>
              </c:extLst>
            </c:dLbl>
            <c:dLbl>
              <c:idx val="1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F-51FC-470A-93DF-68DCAF367253}"/>
                </c:ext>
              </c:extLst>
            </c:dLbl>
            <c:dLbl>
              <c:idx val="2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0-51FC-470A-93DF-68DCAF367253}"/>
                </c:ext>
              </c:extLst>
            </c:dLbl>
            <c:dLbl>
              <c:idx val="2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1-51FC-470A-93DF-68DCAF367253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2-51FC-470A-93DF-68DCAF367253}"/>
                </c:ext>
              </c:extLst>
            </c:dLbl>
            <c:dLbl>
              <c:idx val="2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3-51FC-470A-93DF-68DCAF367253}"/>
                </c:ext>
              </c:extLst>
            </c:dLbl>
            <c:dLbl>
              <c:idx val="2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4-51FC-470A-93DF-68DCAF367253}"/>
                </c:ext>
              </c:extLst>
            </c:dLbl>
            <c:dLbl>
              <c:idx val="2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5-51FC-470A-93DF-68DCAF367253}"/>
                </c:ext>
              </c:extLst>
            </c:dLbl>
            <c:dLbl>
              <c:idx val="2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6-51FC-470A-93DF-68DCAF367253}"/>
                </c:ext>
              </c:extLst>
            </c:dLbl>
            <c:dLbl>
              <c:idx val="2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7-51FC-470A-93DF-68DCAF367253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8-51FC-470A-93DF-68DCAF367253}"/>
                </c:ext>
              </c:extLst>
            </c:dLbl>
            <c:dLbl>
              <c:idx val="2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9-51FC-470A-93DF-68DCAF367253}"/>
                </c:ext>
              </c:extLst>
            </c:dLbl>
            <c:dLbl>
              <c:idx val="3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A-51FC-470A-93DF-68DCAF367253}"/>
                </c:ext>
              </c:extLst>
            </c:dLbl>
            <c:dLbl>
              <c:idx val="3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B-51FC-470A-93DF-68DCAF367253}"/>
                </c:ext>
              </c:extLst>
            </c:dLbl>
            <c:dLbl>
              <c:idx val="3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C-51FC-470A-93DF-68DCAF367253}"/>
                </c:ext>
              </c:extLst>
            </c:dLbl>
            <c:dLbl>
              <c:idx val="3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D-51FC-470A-93DF-68DCAF367253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E-51FC-470A-93DF-68DCAF367253}"/>
                </c:ext>
              </c:extLst>
            </c:dLbl>
            <c:dLbl>
              <c:idx val="3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F-51FC-470A-93DF-68DCAF367253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0-51FC-470A-93DF-68DCAF367253}"/>
                </c:ext>
              </c:extLst>
            </c:dLbl>
            <c:dLbl>
              <c:idx val="3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1-51FC-470A-93DF-68DCAF367253}"/>
                </c:ext>
              </c:extLst>
            </c:dLbl>
            <c:dLbl>
              <c:idx val="3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2-51FC-470A-93DF-68DCAF367253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3-51FC-470A-93DF-68DCAF367253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'5nod_dati'!$A$274:$A$303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'5nod_dati'!$F$274:$F$303</c:f>
              <c:numCache>
                <c:formatCode>General</c:formatCode>
                <c:ptCount val="30"/>
                <c:pt idx="0" formatCode="0.0">
                  <c:v>0.4</c:v>
                </c:pt>
                <c:pt idx="2" formatCode="0">
                  <c:v>0.8</c:v>
                </c:pt>
                <c:pt idx="8" formatCode="0">
                  <c:v>1.2</c:v>
                </c:pt>
                <c:pt idx="10" formatCode="0">
                  <c:v>0.7</c:v>
                </c:pt>
                <c:pt idx="13" formatCode="0.0">
                  <c:v>0.4</c:v>
                </c:pt>
                <c:pt idx="14" formatCode="0">
                  <c:v>0.5</c:v>
                </c:pt>
                <c:pt idx="16" formatCode="0.0">
                  <c:v>0.4</c:v>
                </c:pt>
                <c:pt idx="20" formatCode="0">
                  <c:v>0.5</c:v>
                </c:pt>
                <c:pt idx="21" formatCode="0">
                  <c:v>0.6</c:v>
                </c:pt>
                <c:pt idx="24" formatCode="0">
                  <c:v>0.9</c:v>
                </c:pt>
                <c:pt idx="25" formatCode="0">
                  <c:v>0.9</c:v>
                </c:pt>
                <c:pt idx="29" formatCode="0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4-51FC-470A-93DF-68DCAF367253}"/>
            </c:ext>
          </c:extLst>
        </c:ser>
        <c:ser>
          <c:idx val="5"/>
          <c:order val="5"/>
          <c:tx>
            <c:strRef>
              <c:f>'5nod_dati'!$G$273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'5nod_dati'!$A$274:$A$303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'5nod_dati'!$G$274:$G$303</c:f>
              <c:numCache>
                <c:formatCode>General</c:formatCode>
                <c:ptCount val="30"/>
                <c:pt idx="0" formatCode="0.0">
                  <c:v>10</c:v>
                </c:pt>
                <c:pt idx="2" formatCode="0.0">
                  <c:v>9.8000000000000007</c:v>
                </c:pt>
                <c:pt idx="3" formatCode="0.0">
                  <c:v>10.3</c:v>
                </c:pt>
                <c:pt idx="5" formatCode="0.0">
                  <c:v>12.3</c:v>
                </c:pt>
                <c:pt idx="6" formatCode="0.0">
                  <c:v>10.8</c:v>
                </c:pt>
                <c:pt idx="7" formatCode="0.0">
                  <c:v>11</c:v>
                </c:pt>
                <c:pt idx="8" formatCode="0.0">
                  <c:v>8.0000000000000018</c:v>
                </c:pt>
                <c:pt idx="9" formatCode="0.0">
                  <c:v>11.3</c:v>
                </c:pt>
                <c:pt idx="10" formatCode="0.0">
                  <c:v>8.8000000000000007</c:v>
                </c:pt>
                <c:pt idx="12" formatCode="0.0">
                  <c:v>12.3</c:v>
                </c:pt>
                <c:pt idx="13" formatCode="0.0">
                  <c:v>10.9</c:v>
                </c:pt>
                <c:pt idx="14" formatCode="0.0">
                  <c:v>8.4</c:v>
                </c:pt>
                <c:pt idx="16" formatCode="0.0">
                  <c:v>9.9</c:v>
                </c:pt>
                <c:pt idx="17" formatCode="0.0">
                  <c:v>12.3</c:v>
                </c:pt>
                <c:pt idx="19" formatCode="0.0">
                  <c:v>11.700000000000001</c:v>
                </c:pt>
                <c:pt idx="20" formatCode="0.0">
                  <c:v>9.5</c:v>
                </c:pt>
                <c:pt idx="21" formatCode="0.0">
                  <c:v>9.3000000000000007</c:v>
                </c:pt>
                <c:pt idx="23" formatCode="0.0">
                  <c:v>9.9</c:v>
                </c:pt>
                <c:pt idx="24" formatCode="0.0">
                  <c:v>8.6999999999999993</c:v>
                </c:pt>
                <c:pt idx="25" formatCode="0.0">
                  <c:v>9.8000000000000007</c:v>
                </c:pt>
                <c:pt idx="26" formatCode="0.0">
                  <c:v>10.200000000000001</c:v>
                </c:pt>
                <c:pt idx="28" formatCode="0.0">
                  <c:v>11.8</c:v>
                </c:pt>
                <c:pt idx="29" formatCode="0.0">
                  <c:v>9.1000000000000014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5-51FC-470A-93DF-68DCAF367253}"/>
            </c:ext>
          </c:extLst>
        </c:ser>
        <c:ser>
          <c:idx val="6"/>
          <c:order val="6"/>
          <c:tx>
            <c:strRef>
              <c:f>'5nod_dati'!$H$273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'5nod_dati'!$A$274:$A$303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'5nod_dati'!$H$274:$H$303</c:f>
              <c:numCache>
                <c:formatCode>General</c:formatCode>
                <c:ptCount val="30"/>
                <c:pt idx="0" formatCode="0">
                  <c:v>14.1</c:v>
                </c:pt>
                <c:pt idx="2" formatCode="0">
                  <c:v>20.100000000000001</c:v>
                </c:pt>
                <c:pt idx="3" formatCode="0">
                  <c:v>8.5</c:v>
                </c:pt>
                <c:pt idx="5" formatCode="0">
                  <c:v>10.9</c:v>
                </c:pt>
                <c:pt idx="6" formatCode="0">
                  <c:v>12.7</c:v>
                </c:pt>
                <c:pt idx="7" formatCode="0">
                  <c:v>14.2</c:v>
                </c:pt>
                <c:pt idx="8" formatCode="0">
                  <c:v>15.2</c:v>
                </c:pt>
                <c:pt idx="9" formatCode="0">
                  <c:v>11.4</c:v>
                </c:pt>
                <c:pt idx="10" formatCode="0">
                  <c:v>17</c:v>
                </c:pt>
                <c:pt idx="12" formatCode="0">
                  <c:v>20.5</c:v>
                </c:pt>
                <c:pt idx="13" formatCode="0">
                  <c:v>15</c:v>
                </c:pt>
                <c:pt idx="14" formatCode="0">
                  <c:v>11.6</c:v>
                </c:pt>
                <c:pt idx="16" formatCode="0">
                  <c:v>13.6</c:v>
                </c:pt>
                <c:pt idx="17" formatCode="0">
                  <c:v>17.399999999999999</c:v>
                </c:pt>
                <c:pt idx="19" formatCode="0">
                  <c:v>5.3</c:v>
                </c:pt>
                <c:pt idx="20" formatCode="0">
                  <c:v>19.600000000000001</c:v>
                </c:pt>
                <c:pt idx="21" formatCode="0">
                  <c:v>14.7</c:v>
                </c:pt>
                <c:pt idx="23" formatCode="0">
                  <c:v>11.8</c:v>
                </c:pt>
                <c:pt idx="24" formatCode="0">
                  <c:v>8.6</c:v>
                </c:pt>
                <c:pt idx="25" formatCode="0">
                  <c:v>12.9</c:v>
                </c:pt>
                <c:pt idx="26" formatCode="0">
                  <c:v>13.3</c:v>
                </c:pt>
                <c:pt idx="28" formatCode="0">
                  <c:v>10.1</c:v>
                </c:pt>
                <c:pt idx="29" formatCode="0">
                  <c:v>16.100000000000001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6-51FC-470A-93DF-68DCAF3672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9087752"/>
        <c:axId val="1"/>
      </c:barChart>
      <c:catAx>
        <c:axId val="62908775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000"/>
                  <a:t>%</a:t>
                </a:r>
              </a:p>
            </c:rich>
          </c:tx>
          <c:layout>
            <c:manualLayout>
              <c:xMode val="edge"/>
              <c:yMode val="edge"/>
              <c:x val="7.8616643507796822E-3"/>
              <c:y val="1.2875768415669845E-2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97.7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31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629087752"/>
        <c:crosses val="max"/>
        <c:crossBetween val="between"/>
        <c:majorUnit val="56"/>
        <c:minorUnit val="4"/>
      </c:valAx>
      <c:spPr>
        <a:noFill/>
        <a:ln w="25400">
          <a:noFill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31541568056314101"/>
          <c:y val="9.190991794837124E-3"/>
          <c:w val="0.68284134352812675"/>
          <c:h val="2.6875182268883052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900"/>
              <a:t>Indekss*</a:t>
            </a:r>
          </a:p>
        </c:rich>
      </c:tx>
      <c:layout>
        <c:manualLayout>
          <c:xMode val="edge"/>
          <c:yMode val="edge"/>
          <c:x val="0.35992835659491063"/>
          <c:y val="5.5728126438742195E-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25474322147499801"/>
          <c:y val="4.4099400268323666E-2"/>
          <c:w val="0.32653216631182902"/>
          <c:h val="0.8955279286568936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'5nod_dati'!$K$273</c:f>
              <c:strCache>
                <c:ptCount val="1"/>
                <c:pt idx="0">
                  <c:v>Indekss</c:v>
                </c:pt>
              </c:strCache>
            </c:strRef>
          </c:tx>
          <c:spPr>
            <a:pattFill prst="dkUpDiag">
              <a:fgClr>
                <a:schemeClr val="accent5">
                  <a:lumMod val="75000"/>
                </a:schemeClr>
              </a:fgClr>
              <a:bgClr>
                <a:schemeClr val="bg1"/>
              </a:bgClr>
            </a:pattFill>
            <a:ln w="3175">
              <a:solidFill>
                <a:schemeClr val="accent5">
                  <a:lumMod val="75000"/>
                </a:schemeClr>
              </a:solidFill>
              <a:prstDash val="solid"/>
            </a:ln>
          </c:spPr>
          <c:invertIfNegative val="1"/>
          <c:dPt>
            <c:idx val="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0-5BCB-4C7C-B9D4-549164B4B21E}"/>
              </c:ext>
            </c:extLst>
          </c:dPt>
          <c:dPt>
            <c:idx val="3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1-5BCB-4C7C-B9D4-549164B4B21E}"/>
              </c:ext>
            </c:extLst>
          </c:dPt>
          <c:dPt>
            <c:idx val="4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2-5BCB-4C7C-B9D4-549164B4B21E}"/>
              </c:ext>
            </c:extLst>
          </c:dPt>
          <c:dPt>
            <c:idx val="5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3-5BCB-4C7C-B9D4-549164B4B21E}"/>
              </c:ext>
            </c:extLst>
          </c:dPt>
          <c:dPt>
            <c:idx val="6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4-5BCB-4C7C-B9D4-549164B4B21E}"/>
              </c:ext>
            </c:extLst>
          </c:dPt>
          <c:dPt>
            <c:idx val="7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5-5BCB-4C7C-B9D4-549164B4B21E}"/>
              </c:ext>
            </c:extLst>
          </c:dPt>
          <c:dPt>
            <c:idx val="8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6-5BCB-4C7C-B9D4-549164B4B21E}"/>
              </c:ext>
            </c:extLst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5BCB-4C7C-B9D4-549164B4B21E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5BCB-4C7C-B9D4-549164B4B21E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5BCB-4C7C-B9D4-549164B4B21E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5BCB-4C7C-B9D4-549164B4B21E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5BCB-4C7C-B9D4-549164B4B21E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5BCB-4C7C-B9D4-549164B4B21E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5BCB-4C7C-B9D4-549164B4B21E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5BCB-4C7C-B9D4-549164B4B21E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5BCB-4C7C-B9D4-549164B4B21E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'5nod_dati'!$K$274:$K$303</c:f>
              <c:numCache>
                <c:formatCode>General</c:formatCode>
                <c:ptCount val="30"/>
                <c:pt idx="0" formatCode="0.0">
                  <c:v>60.449999999999996</c:v>
                </c:pt>
                <c:pt idx="2" formatCode="0.0">
                  <c:v>52.1</c:v>
                </c:pt>
                <c:pt idx="3" formatCode="0.0">
                  <c:v>68.150000000000006</c:v>
                </c:pt>
                <c:pt idx="5" formatCode="0.0">
                  <c:v>72.849999999999994</c:v>
                </c:pt>
                <c:pt idx="6" formatCode="0.0">
                  <c:v>60.05</c:v>
                </c:pt>
                <c:pt idx="7" formatCode="0.0">
                  <c:v>63.15</c:v>
                </c:pt>
                <c:pt idx="8" formatCode="0.0">
                  <c:v>58.15</c:v>
                </c:pt>
                <c:pt idx="9" formatCode="0.0">
                  <c:v>62.75</c:v>
                </c:pt>
                <c:pt idx="10" formatCode="0.0">
                  <c:v>55.25</c:v>
                </c:pt>
                <c:pt idx="12" formatCode="0.0">
                  <c:v>51.099999999999994</c:v>
                </c:pt>
                <c:pt idx="13" formatCode="0.0">
                  <c:v>60.800000000000004</c:v>
                </c:pt>
                <c:pt idx="14" formatCode="0.0">
                  <c:v>61.699999999999996</c:v>
                </c:pt>
                <c:pt idx="16" formatCode="0.0">
                  <c:v>61.300000000000004</c:v>
                </c:pt>
                <c:pt idx="17" formatCode="0.0">
                  <c:v>48</c:v>
                </c:pt>
                <c:pt idx="19" formatCode="0.0">
                  <c:v>68.650000000000006</c:v>
                </c:pt>
                <c:pt idx="20" formatCode="0.0">
                  <c:v>55.8</c:v>
                </c:pt>
                <c:pt idx="21" formatCode="0.0">
                  <c:v>59.150000000000006</c:v>
                </c:pt>
                <c:pt idx="23" formatCode="0.0">
                  <c:v>65.45</c:v>
                </c:pt>
                <c:pt idx="24" formatCode="0.0">
                  <c:v>60.3</c:v>
                </c:pt>
                <c:pt idx="25" formatCode="0.0">
                  <c:v>59.65</c:v>
                </c:pt>
                <c:pt idx="26" formatCode="0.0">
                  <c:v>64.2</c:v>
                </c:pt>
                <c:pt idx="28" formatCode="0.0">
                  <c:v>69.95</c:v>
                </c:pt>
                <c:pt idx="29" formatCode="0.0">
                  <c:v>55.699999999999996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BCB-4C7C-B9D4-549164B4B2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9089912"/>
        <c:axId val="1"/>
      </c:barChart>
      <c:catAx>
        <c:axId val="629089912"/>
        <c:scaling>
          <c:orientation val="maxMin"/>
        </c:scaling>
        <c:delete val="0"/>
        <c:axPos val="l"/>
        <c:majorTickMark val="out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00"/>
          <c:min val="-60"/>
        </c:scaling>
        <c:delete val="1"/>
        <c:axPos val="b"/>
        <c:numFmt formatCode="0.0" sourceLinked="1"/>
        <c:majorTickMark val="out"/>
        <c:minorTickMark val="none"/>
        <c:tickLblPos val="nextTo"/>
        <c:crossAx val="629089912"/>
        <c:crosses val="max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6995447137735229"/>
          <c:y val="5.0431029454651513E-2"/>
          <c:w val="0.7178450928928003"/>
          <c:h val="0.8858972003499562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'5nod_dati'!$B$237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'5nod_dati'!$A$238:$A$267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'5nod_dati'!$B$238:$B$267</c:f>
              <c:numCache>
                <c:formatCode>General</c:formatCode>
                <c:ptCount val="30"/>
                <c:pt idx="0" formatCode="0.0">
                  <c:v>14.000000000000014</c:v>
                </c:pt>
                <c:pt idx="2" formatCode="0.0">
                  <c:v>13.200000000000003</c:v>
                </c:pt>
                <c:pt idx="3" formatCode="0.0">
                  <c:v>14.70000000000001</c:v>
                </c:pt>
                <c:pt idx="5" formatCode="0.0">
                  <c:v>7.9000000000000057</c:v>
                </c:pt>
                <c:pt idx="6" formatCode="0.0">
                  <c:v>3.8000000000000043</c:v>
                </c:pt>
                <c:pt idx="7" formatCode="0.0">
                  <c:v>12.700000000000003</c:v>
                </c:pt>
                <c:pt idx="8" formatCode="0.0">
                  <c:v>10.200000000000003</c:v>
                </c:pt>
                <c:pt idx="9" formatCode="0.0">
                  <c:v>16.20000000000001</c:v>
                </c:pt>
                <c:pt idx="10" formatCode="0.0">
                  <c:v>23.500000000000007</c:v>
                </c:pt>
                <c:pt idx="12" formatCode="0.0">
                  <c:v>19.600000000000001</c:v>
                </c:pt>
                <c:pt idx="13" formatCode="0.0">
                  <c:v>16.900000000000006</c:v>
                </c:pt>
                <c:pt idx="14" formatCode="0.0">
                  <c:v>9.0000000000000071</c:v>
                </c:pt>
                <c:pt idx="16" formatCode="0.0">
                  <c:v>12.700000000000003</c:v>
                </c:pt>
                <c:pt idx="17" formatCode="0.0">
                  <c:v>42.9</c:v>
                </c:pt>
                <c:pt idx="19" formatCode="0.0">
                  <c:v>7.5</c:v>
                </c:pt>
                <c:pt idx="20" formatCode="0.0">
                  <c:v>13.400000000000006</c:v>
                </c:pt>
                <c:pt idx="21" formatCode="0.0">
                  <c:v>20.800000000000004</c:v>
                </c:pt>
                <c:pt idx="23" formatCode="0.0">
                  <c:v>15.800000000000004</c:v>
                </c:pt>
                <c:pt idx="24" formatCode="0.0">
                  <c:v>17.400000000000006</c:v>
                </c:pt>
                <c:pt idx="25" formatCode="0.0">
                  <c:v>8.3999999999999986</c:v>
                </c:pt>
                <c:pt idx="26" formatCode="0.0">
                  <c:v>6.8000000000000043</c:v>
                </c:pt>
                <c:pt idx="28" formatCode="0.0">
                  <c:v>8.5000000000000071</c:v>
                </c:pt>
                <c:pt idx="29" formatCode="0.0">
                  <c:v>16.700000000000003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B5-4BD2-9BED-F90568827C18}"/>
            </c:ext>
          </c:extLst>
        </c:ser>
        <c:ser>
          <c:idx val="1"/>
          <c:order val="1"/>
          <c:tx>
            <c:strRef>
              <c:f>'5nod_dati'!$C$237</c:f>
              <c:strCache>
                <c:ptCount val="1"/>
                <c:pt idx="0">
                  <c:v>Ļoti pozitīvi</c:v>
                </c:pt>
              </c:strCache>
            </c:strRef>
          </c:tx>
          <c:spPr>
            <a:solidFill>
              <a:srgbClr val="7E7B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94B5-4BD2-9BED-F90568827C18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94B5-4BD2-9BED-F90568827C18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94B5-4BD2-9BED-F90568827C18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94B5-4BD2-9BED-F90568827C18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94B5-4BD2-9BED-F90568827C18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94B5-4BD2-9BED-F90568827C18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94B5-4BD2-9BED-F90568827C18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94B5-4BD2-9BED-F90568827C18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94B5-4BD2-9BED-F90568827C18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94B5-4BD2-9BED-F90568827C18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94B5-4BD2-9BED-F90568827C18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94B5-4BD2-9BED-F90568827C18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94B5-4BD2-9BED-F90568827C18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94B5-4BD2-9BED-F90568827C18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94B5-4BD2-9BED-F90568827C18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94B5-4BD2-9BED-F90568827C18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94B5-4BD2-9BED-F90568827C18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94B5-4BD2-9BED-F90568827C18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94B5-4BD2-9BED-F90568827C18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94B5-4BD2-9BED-F90568827C18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94B5-4BD2-9BED-F90568827C18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94B5-4BD2-9BED-F90568827C18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94B5-4BD2-9BED-F90568827C18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'5nod_dati'!$A$238:$A$267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'5nod_dati'!$C$238:$C$267</c:f>
              <c:numCache>
                <c:formatCode>General</c:formatCode>
                <c:ptCount val="30"/>
                <c:pt idx="0" formatCode="0">
                  <c:v>31.1</c:v>
                </c:pt>
                <c:pt idx="2" formatCode="0">
                  <c:v>30.5</c:v>
                </c:pt>
                <c:pt idx="3" formatCode="0">
                  <c:v>31.6</c:v>
                </c:pt>
                <c:pt idx="5" formatCode="0">
                  <c:v>49.9</c:v>
                </c:pt>
                <c:pt idx="6" formatCode="0">
                  <c:v>40.1</c:v>
                </c:pt>
                <c:pt idx="7" formatCode="0">
                  <c:v>34.5</c:v>
                </c:pt>
                <c:pt idx="8" formatCode="0">
                  <c:v>23</c:v>
                </c:pt>
                <c:pt idx="9" formatCode="0">
                  <c:v>34.9</c:v>
                </c:pt>
                <c:pt idx="10" formatCode="0">
                  <c:v>20.5</c:v>
                </c:pt>
                <c:pt idx="12" formatCode="0">
                  <c:v>25.4</c:v>
                </c:pt>
                <c:pt idx="13" formatCode="0">
                  <c:v>30.2</c:v>
                </c:pt>
                <c:pt idx="14" formatCode="0">
                  <c:v>33.299999999999997</c:v>
                </c:pt>
                <c:pt idx="16" formatCode="0">
                  <c:v>31.4</c:v>
                </c:pt>
                <c:pt idx="17" formatCode="0">
                  <c:v>13.9</c:v>
                </c:pt>
                <c:pt idx="19" formatCode="0">
                  <c:v>31.4</c:v>
                </c:pt>
                <c:pt idx="20" formatCode="0">
                  <c:v>35.299999999999997</c:v>
                </c:pt>
                <c:pt idx="21" formatCode="0">
                  <c:v>25</c:v>
                </c:pt>
                <c:pt idx="23" formatCode="0">
                  <c:v>33.6</c:v>
                </c:pt>
                <c:pt idx="24" formatCode="0">
                  <c:v>27.2</c:v>
                </c:pt>
                <c:pt idx="25" formatCode="0">
                  <c:v>31.4</c:v>
                </c:pt>
                <c:pt idx="26" formatCode="0">
                  <c:v>40.9</c:v>
                </c:pt>
                <c:pt idx="28" formatCode="0">
                  <c:v>36.799999999999997</c:v>
                </c:pt>
                <c:pt idx="29" formatCode="0">
                  <c:v>28.2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94B5-4BD2-9BED-F90568827C18}"/>
            </c:ext>
          </c:extLst>
        </c:ser>
        <c:ser>
          <c:idx val="2"/>
          <c:order val="2"/>
          <c:tx>
            <c:strRef>
              <c:f>'5nod_dati'!$D$237</c:f>
              <c:strCache>
                <c:ptCount val="1"/>
                <c:pt idx="0">
                  <c:v>Drīzāk pozitīvi</c:v>
                </c:pt>
              </c:strCache>
            </c:strRef>
          </c:tx>
          <c:spPr>
            <a:solidFill>
              <a:srgbClr val="D7D2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94B5-4BD2-9BED-F90568827C18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94B5-4BD2-9BED-F90568827C18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94B5-4BD2-9BED-F90568827C18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94B5-4BD2-9BED-F90568827C18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94B5-4BD2-9BED-F90568827C18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94B5-4BD2-9BED-F90568827C18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94B5-4BD2-9BED-F90568827C18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94B5-4BD2-9BED-F90568827C18}"/>
                </c:ext>
              </c:extLst>
            </c:dLbl>
            <c:dLbl>
              <c:idx val="3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94B5-4BD2-9BED-F90568827C18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'5nod_dati'!$A$238:$A$267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'5nod_dati'!$D$238:$D$267</c:f>
              <c:numCache>
                <c:formatCode>General</c:formatCode>
                <c:ptCount val="30"/>
                <c:pt idx="0" formatCode="0">
                  <c:v>51.3</c:v>
                </c:pt>
                <c:pt idx="2" formatCode="0">
                  <c:v>52.7</c:v>
                </c:pt>
                <c:pt idx="3" formatCode="0">
                  <c:v>50.1</c:v>
                </c:pt>
                <c:pt idx="5" formatCode="0">
                  <c:v>38.6</c:v>
                </c:pt>
                <c:pt idx="6" formatCode="0">
                  <c:v>52.5</c:v>
                </c:pt>
                <c:pt idx="7" formatCode="0">
                  <c:v>49.2</c:v>
                </c:pt>
                <c:pt idx="8" formatCode="0">
                  <c:v>63.2</c:v>
                </c:pt>
                <c:pt idx="9" formatCode="0">
                  <c:v>45.3</c:v>
                </c:pt>
                <c:pt idx="10" formatCode="0">
                  <c:v>52.4</c:v>
                </c:pt>
                <c:pt idx="12" formatCode="0">
                  <c:v>51.4</c:v>
                </c:pt>
                <c:pt idx="13" formatCode="0">
                  <c:v>49.3</c:v>
                </c:pt>
                <c:pt idx="14" formatCode="0">
                  <c:v>54.1</c:v>
                </c:pt>
                <c:pt idx="16" formatCode="0">
                  <c:v>52.3</c:v>
                </c:pt>
                <c:pt idx="17" formatCode="0">
                  <c:v>39.6</c:v>
                </c:pt>
                <c:pt idx="19" formatCode="0">
                  <c:v>57.5</c:v>
                </c:pt>
                <c:pt idx="20" formatCode="0">
                  <c:v>47.7</c:v>
                </c:pt>
                <c:pt idx="21" formatCode="0">
                  <c:v>50.6</c:v>
                </c:pt>
                <c:pt idx="23" formatCode="0">
                  <c:v>47</c:v>
                </c:pt>
                <c:pt idx="24" formatCode="0">
                  <c:v>51.8</c:v>
                </c:pt>
                <c:pt idx="25" formatCode="0">
                  <c:v>56.6</c:v>
                </c:pt>
                <c:pt idx="26" formatCode="0">
                  <c:v>48.7</c:v>
                </c:pt>
                <c:pt idx="28" formatCode="0">
                  <c:v>51.1</c:v>
                </c:pt>
                <c:pt idx="29" formatCode="0">
                  <c:v>51.5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94B5-4BD2-9BED-F90568827C18}"/>
            </c:ext>
          </c:extLst>
        </c:ser>
        <c:ser>
          <c:idx val="3"/>
          <c:order val="3"/>
          <c:tx>
            <c:strRef>
              <c:f>'5nod_dati'!$E$237</c:f>
              <c:strCache>
                <c:ptCount val="1"/>
                <c:pt idx="0">
                  <c:v>Drīzāk negatīvi</c:v>
                </c:pt>
              </c:strCache>
            </c:strRef>
          </c:tx>
          <c:spPr>
            <a:solidFill>
              <a:srgbClr val="E17A65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94B5-4BD2-9BED-F90568827C18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94B5-4BD2-9BED-F90568827C18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94B5-4BD2-9BED-F90568827C18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94B5-4BD2-9BED-F90568827C18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94B5-4BD2-9BED-F90568827C18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94B5-4BD2-9BED-F90568827C18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94B5-4BD2-9BED-F90568827C18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94B5-4BD2-9BED-F90568827C18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94B5-4BD2-9BED-F90568827C18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C-94B5-4BD2-9BED-F90568827C18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D-94B5-4BD2-9BED-F90568827C18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E-94B5-4BD2-9BED-F90568827C18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F-94B5-4BD2-9BED-F90568827C18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0-94B5-4BD2-9BED-F90568827C18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1-94B5-4BD2-9BED-F90568827C18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94B5-4BD2-9BED-F90568827C18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3-94B5-4BD2-9BED-F90568827C18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4-94B5-4BD2-9BED-F90568827C18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94B5-4BD2-9BED-F90568827C18}"/>
                </c:ext>
              </c:extLst>
            </c:dLbl>
            <c:dLbl>
              <c:idx val="1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6-94B5-4BD2-9BED-F90568827C18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94B5-4BD2-9BED-F90568827C18}"/>
                </c:ext>
              </c:extLst>
            </c:dLbl>
            <c:dLbl>
              <c:idx val="2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8-94B5-4BD2-9BED-F90568827C18}"/>
                </c:ext>
              </c:extLst>
            </c:dLbl>
            <c:dLbl>
              <c:idx val="2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94B5-4BD2-9BED-F90568827C18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A-94B5-4BD2-9BED-F90568827C18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B-94B5-4BD2-9BED-F90568827C18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C-94B5-4BD2-9BED-F90568827C18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94B5-4BD2-9BED-F90568827C18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E-94B5-4BD2-9BED-F90568827C18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F-94B5-4BD2-9BED-F90568827C18}"/>
                </c:ext>
              </c:extLst>
            </c:dLbl>
            <c:dLbl>
              <c:idx val="2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94B5-4BD2-9BED-F90568827C18}"/>
                </c:ext>
              </c:extLst>
            </c:dLbl>
            <c:dLbl>
              <c:idx val="3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1-94B5-4BD2-9BED-F90568827C18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2-94B5-4BD2-9BED-F90568827C18}"/>
                </c:ext>
              </c:extLst>
            </c:dLbl>
            <c:dLbl>
              <c:idx val="3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3-94B5-4BD2-9BED-F90568827C18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4-94B5-4BD2-9BED-F90568827C18}"/>
                </c:ext>
              </c:extLst>
            </c:dLbl>
            <c:dLbl>
              <c:idx val="3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5-94B5-4BD2-9BED-F90568827C18}"/>
                </c:ext>
              </c:extLst>
            </c:dLbl>
            <c:dLbl>
              <c:idx val="3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6-94B5-4BD2-9BED-F90568827C18}"/>
                </c:ext>
              </c:extLst>
            </c:dLbl>
            <c:dLbl>
              <c:idx val="3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7-94B5-4BD2-9BED-F90568827C18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8-94B5-4BD2-9BED-F90568827C18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9-94B5-4BD2-9BED-F90568827C18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A-94B5-4BD2-9BED-F90568827C18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'5nod_dati'!$A$238:$A$267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'5nod_dati'!$E$238:$E$267</c:f>
              <c:numCache>
                <c:formatCode>General</c:formatCode>
                <c:ptCount val="30"/>
                <c:pt idx="0" formatCode="0">
                  <c:v>8.3000000000000007</c:v>
                </c:pt>
                <c:pt idx="2" formatCode="0">
                  <c:v>7.5</c:v>
                </c:pt>
                <c:pt idx="3" formatCode="0">
                  <c:v>9</c:v>
                </c:pt>
                <c:pt idx="5" formatCode="0">
                  <c:v>5.5</c:v>
                </c:pt>
                <c:pt idx="6" formatCode="0">
                  <c:v>7.4</c:v>
                </c:pt>
                <c:pt idx="7" formatCode="0">
                  <c:v>13.9</c:v>
                </c:pt>
                <c:pt idx="8" formatCode="0">
                  <c:v>5.0999999999999996</c:v>
                </c:pt>
                <c:pt idx="9" formatCode="0">
                  <c:v>8.5</c:v>
                </c:pt>
                <c:pt idx="10" formatCode="0">
                  <c:v>8.3000000000000007</c:v>
                </c:pt>
                <c:pt idx="13" formatCode="0">
                  <c:v>10.199999999999999</c:v>
                </c:pt>
                <c:pt idx="14" formatCode="0">
                  <c:v>7.1</c:v>
                </c:pt>
                <c:pt idx="16" formatCode="0">
                  <c:v>7.6</c:v>
                </c:pt>
                <c:pt idx="17" formatCode="0">
                  <c:v>25.8</c:v>
                </c:pt>
                <c:pt idx="19" formatCode="0">
                  <c:v>8.6</c:v>
                </c:pt>
                <c:pt idx="20" formatCode="0">
                  <c:v>9.1</c:v>
                </c:pt>
                <c:pt idx="21" formatCode="0">
                  <c:v>7</c:v>
                </c:pt>
                <c:pt idx="23" formatCode="0">
                  <c:v>6.5</c:v>
                </c:pt>
                <c:pt idx="24" formatCode="0">
                  <c:v>12.4</c:v>
                </c:pt>
                <c:pt idx="25" formatCode="0">
                  <c:v>5.6</c:v>
                </c:pt>
                <c:pt idx="26" formatCode="0">
                  <c:v>9.4</c:v>
                </c:pt>
                <c:pt idx="28" formatCode="0">
                  <c:v>7.6</c:v>
                </c:pt>
                <c:pt idx="29" formatCode="0">
                  <c:v>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B-94B5-4BD2-9BED-F90568827C18}"/>
            </c:ext>
          </c:extLst>
        </c:ser>
        <c:ser>
          <c:idx val="4"/>
          <c:order val="4"/>
          <c:tx>
            <c:strRef>
              <c:f>'5nod_dati'!$F$237</c:f>
              <c:strCache>
                <c:ptCount val="1"/>
                <c:pt idx="0">
                  <c:v>Ļoti negatīvi</c:v>
                </c:pt>
              </c:strCache>
            </c:strRef>
          </c:tx>
          <c:spPr>
            <a:solidFill>
              <a:srgbClr val="D14529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C-94B5-4BD2-9BED-F90568827C18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D-94B5-4BD2-9BED-F90568827C18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E-94B5-4BD2-9BED-F90568827C18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F-94B5-4BD2-9BED-F90568827C18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0-94B5-4BD2-9BED-F90568827C18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1-94B5-4BD2-9BED-F90568827C18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2-94B5-4BD2-9BED-F90568827C18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3-94B5-4BD2-9BED-F90568827C18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4-94B5-4BD2-9BED-F90568827C18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5-94B5-4BD2-9BED-F90568827C18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6-94B5-4BD2-9BED-F90568827C18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7-94B5-4BD2-9BED-F90568827C18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8-94B5-4BD2-9BED-F90568827C18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9-94B5-4BD2-9BED-F90568827C18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A-94B5-4BD2-9BED-F90568827C18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B-94B5-4BD2-9BED-F90568827C18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C-94B5-4BD2-9BED-F90568827C18}"/>
                </c:ext>
              </c:extLst>
            </c:dLbl>
            <c:dLbl>
              <c:idx val="1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D-94B5-4BD2-9BED-F90568827C18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E-94B5-4BD2-9BED-F90568827C18}"/>
                </c:ext>
              </c:extLst>
            </c:dLbl>
            <c:dLbl>
              <c:idx val="1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F-94B5-4BD2-9BED-F90568827C18}"/>
                </c:ext>
              </c:extLst>
            </c:dLbl>
            <c:dLbl>
              <c:idx val="2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0-94B5-4BD2-9BED-F90568827C18}"/>
                </c:ext>
              </c:extLst>
            </c:dLbl>
            <c:dLbl>
              <c:idx val="2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1-94B5-4BD2-9BED-F90568827C18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2-94B5-4BD2-9BED-F90568827C18}"/>
                </c:ext>
              </c:extLst>
            </c:dLbl>
            <c:dLbl>
              <c:idx val="2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3-94B5-4BD2-9BED-F90568827C18}"/>
                </c:ext>
              </c:extLst>
            </c:dLbl>
            <c:dLbl>
              <c:idx val="2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4-94B5-4BD2-9BED-F90568827C18}"/>
                </c:ext>
              </c:extLst>
            </c:dLbl>
            <c:dLbl>
              <c:idx val="2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5-94B5-4BD2-9BED-F90568827C18}"/>
                </c:ext>
              </c:extLst>
            </c:dLbl>
            <c:dLbl>
              <c:idx val="2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6-94B5-4BD2-9BED-F90568827C18}"/>
                </c:ext>
              </c:extLst>
            </c:dLbl>
            <c:dLbl>
              <c:idx val="2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7-94B5-4BD2-9BED-F90568827C18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8-94B5-4BD2-9BED-F90568827C18}"/>
                </c:ext>
              </c:extLst>
            </c:dLbl>
            <c:dLbl>
              <c:idx val="2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9-94B5-4BD2-9BED-F90568827C18}"/>
                </c:ext>
              </c:extLst>
            </c:dLbl>
            <c:dLbl>
              <c:idx val="3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A-94B5-4BD2-9BED-F90568827C18}"/>
                </c:ext>
              </c:extLst>
            </c:dLbl>
            <c:dLbl>
              <c:idx val="3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B-94B5-4BD2-9BED-F90568827C18}"/>
                </c:ext>
              </c:extLst>
            </c:dLbl>
            <c:dLbl>
              <c:idx val="3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C-94B5-4BD2-9BED-F90568827C18}"/>
                </c:ext>
              </c:extLst>
            </c:dLbl>
            <c:dLbl>
              <c:idx val="3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D-94B5-4BD2-9BED-F90568827C18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E-94B5-4BD2-9BED-F90568827C18}"/>
                </c:ext>
              </c:extLst>
            </c:dLbl>
            <c:dLbl>
              <c:idx val="3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F-94B5-4BD2-9BED-F90568827C18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0-94B5-4BD2-9BED-F90568827C18}"/>
                </c:ext>
              </c:extLst>
            </c:dLbl>
            <c:dLbl>
              <c:idx val="3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1-94B5-4BD2-9BED-F90568827C18}"/>
                </c:ext>
              </c:extLst>
            </c:dLbl>
            <c:dLbl>
              <c:idx val="3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2-94B5-4BD2-9BED-F90568827C18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3-94B5-4BD2-9BED-F90568827C18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'5nod_dati'!$A$238:$A$267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'5nod_dati'!$F$238:$F$267</c:f>
              <c:numCache>
                <c:formatCode>General</c:formatCode>
                <c:ptCount val="30"/>
                <c:pt idx="0" formatCode="0">
                  <c:v>2</c:v>
                </c:pt>
                <c:pt idx="2" formatCode="0">
                  <c:v>2.2000000000000002</c:v>
                </c:pt>
                <c:pt idx="3" formatCode="0">
                  <c:v>1.9</c:v>
                </c:pt>
                <c:pt idx="5" formatCode="0">
                  <c:v>6.1</c:v>
                </c:pt>
                <c:pt idx="7" formatCode="0">
                  <c:v>2.4</c:v>
                </c:pt>
                <c:pt idx="8" formatCode="0">
                  <c:v>1.1000000000000001</c:v>
                </c:pt>
                <c:pt idx="9" formatCode="0">
                  <c:v>3.5</c:v>
                </c:pt>
                <c:pt idx="10" formatCode="0">
                  <c:v>1.4</c:v>
                </c:pt>
                <c:pt idx="12" formatCode="0">
                  <c:v>6.6</c:v>
                </c:pt>
                <c:pt idx="13" formatCode="0">
                  <c:v>1.9</c:v>
                </c:pt>
                <c:pt idx="14" formatCode="0">
                  <c:v>1.4</c:v>
                </c:pt>
                <c:pt idx="16" formatCode="0">
                  <c:v>1.8</c:v>
                </c:pt>
                <c:pt idx="17" formatCode="0">
                  <c:v>6.5</c:v>
                </c:pt>
                <c:pt idx="19" formatCode="0">
                  <c:v>1.2</c:v>
                </c:pt>
                <c:pt idx="20" formatCode="0">
                  <c:v>1.6</c:v>
                </c:pt>
                <c:pt idx="21" formatCode="0">
                  <c:v>3.4</c:v>
                </c:pt>
                <c:pt idx="23" formatCode="0">
                  <c:v>5.0999999999999996</c:v>
                </c:pt>
                <c:pt idx="24" formatCode="0">
                  <c:v>2.4</c:v>
                </c:pt>
                <c:pt idx="25" formatCode="0">
                  <c:v>2.2000000000000002</c:v>
                </c:pt>
                <c:pt idx="28" formatCode="0">
                  <c:v>0.6</c:v>
                </c:pt>
                <c:pt idx="29" formatCode="0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4-94B5-4BD2-9BED-F90568827C18}"/>
            </c:ext>
          </c:extLst>
        </c:ser>
        <c:ser>
          <c:idx val="5"/>
          <c:order val="5"/>
          <c:tx>
            <c:strRef>
              <c:f>'5nod_dati'!$G$237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'5nod_dati'!$A$238:$A$267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'5nod_dati'!$G$238:$G$267</c:f>
              <c:numCache>
                <c:formatCode>General</c:formatCode>
                <c:ptCount val="30"/>
                <c:pt idx="0" formatCode="0.0">
                  <c:v>26.999999999999996</c:v>
                </c:pt>
                <c:pt idx="2" formatCode="0.0">
                  <c:v>27.599999999999994</c:v>
                </c:pt>
                <c:pt idx="3" formatCode="0.0">
                  <c:v>26.4</c:v>
                </c:pt>
                <c:pt idx="5" formatCode="0.0">
                  <c:v>25.699999999999996</c:v>
                </c:pt>
                <c:pt idx="6" formatCode="0.0">
                  <c:v>29.9</c:v>
                </c:pt>
                <c:pt idx="7" formatCode="0.0">
                  <c:v>21</c:v>
                </c:pt>
                <c:pt idx="8" formatCode="0.0">
                  <c:v>31.099999999999994</c:v>
                </c:pt>
                <c:pt idx="9" formatCode="0.0">
                  <c:v>25.299999999999997</c:v>
                </c:pt>
                <c:pt idx="10" formatCode="0.0">
                  <c:v>27.599999999999998</c:v>
                </c:pt>
                <c:pt idx="12" formatCode="0.0">
                  <c:v>30.699999999999996</c:v>
                </c:pt>
                <c:pt idx="13" formatCode="0.0">
                  <c:v>25.2</c:v>
                </c:pt>
                <c:pt idx="14" formatCode="0.0">
                  <c:v>28.799999999999997</c:v>
                </c:pt>
                <c:pt idx="16" formatCode="0.0">
                  <c:v>27.9</c:v>
                </c:pt>
                <c:pt idx="17" formatCode="0.0">
                  <c:v>4.9999999999999964</c:v>
                </c:pt>
                <c:pt idx="19" formatCode="0.0">
                  <c:v>27.499999999999993</c:v>
                </c:pt>
                <c:pt idx="20" formatCode="0.0">
                  <c:v>26.599999999999994</c:v>
                </c:pt>
                <c:pt idx="21" formatCode="0.0">
                  <c:v>26.9</c:v>
                </c:pt>
                <c:pt idx="23" formatCode="0.0">
                  <c:v>25.699999999999996</c:v>
                </c:pt>
                <c:pt idx="24" formatCode="0.0">
                  <c:v>22.5</c:v>
                </c:pt>
                <c:pt idx="25" formatCode="0.0">
                  <c:v>29.499999999999993</c:v>
                </c:pt>
                <c:pt idx="26" formatCode="0.0">
                  <c:v>27.9</c:v>
                </c:pt>
                <c:pt idx="28" formatCode="0.0">
                  <c:v>29.099999999999994</c:v>
                </c:pt>
                <c:pt idx="29" formatCode="0.0">
                  <c:v>25.9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5-94B5-4BD2-9BED-F90568827C18}"/>
            </c:ext>
          </c:extLst>
        </c:ser>
        <c:ser>
          <c:idx val="6"/>
          <c:order val="6"/>
          <c:tx>
            <c:strRef>
              <c:f>'5nod_dati'!$H$237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'5nod_dati'!$A$238:$A$267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'5nod_dati'!$H$238:$H$267</c:f>
              <c:numCache>
                <c:formatCode>General</c:formatCode>
                <c:ptCount val="30"/>
                <c:pt idx="0" formatCode="0">
                  <c:v>7.2</c:v>
                </c:pt>
                <c:pt idx="2" formatCode="0">
                  <c:v>7</c:v>
                </c:pt>
                <c:pt idx="3" formatCode="0">
                  <c:v>7.4</c:v>
                </c:pt>
                <c:pt idx="5" formatCode="0">
                  <c:v>0</c:v>
                </c:pt>
                <c:pt idx="6" formatCode="0">
                  <c:v>0</c:v>
                </c:pt>
                <c:pt idx="7" formatCode="0">
                  <c:v>0</c:v>
                </c:pt>
                <c:pt idx="8" formatCode="0">
                  <c:v>7.6</c:v>
                </c:pt>
                <c:pt idx="9" formatCode="0">
                  <c:v>7.8</c:v>
                </c:pt>
                <c:pt idx="10" formatCode="0">
                  <c:v>17.3</c:v>
                </c:pt>
                <c:pt idx="12" formatCode="0">
                  <c:v>16.5</c:v>
                </c:pt>
                <c:pt idx="13" formatCode="0">
                  <c:v>8.3000000000000007</c:v>
                </c:pt>
                <c:pt idx="14" formatCode="0">
                  <c:v>4</c:v>
                </c:pt>
                <c:pt idx="16" formatCode="0">
                  <c:v>7</c:v>
                </c:pt>
                <c:pt idx="17" formatCode="0">
                  <c:v>14.2</c:v>
                </c:pt>
                <c:pt idx="19" formatCode="0">
                  <c:v>1.2</c:v>
                </c:pt>
                <c:pt idx="20" formatCode="0">
                  <c:v>6.3</c:v>
                </c:pt>
                <c:pt idx="21" formatCode="0">
                  <c:v>14.1</c:v>
                </c:pt>
                <c:pt idx="23" formatCode="0">
                  <c:v>7.8</c:v>
                </c:pt>
                <c:pt idx="24" formatCode="0">
                  <c:v>6.2</c:v>
                </c:pt>
                <c:pt idx="25" formatCode="0">
                  <c:v>4.0999999999999996</c:v>
                </c:pt>
                <c:pt idx="26" formatCode="0">
                  <c:v>1.1000000000000001</c:v>
                </c:pt>
                <c:pt idx="28" formatCode="0">
                  <c:v>4</c:v>
                </c:pt>
                <c:pt idx="29" formatCode="0">
                  <c:v>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6-94B5-4BD2-9BED-F90568827C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9087752"/>
        <c:axId val="1"/>
      </c:barChart>
      <c:catAx>
        <c:axId val="62908775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000"/>
                  <a:t>%</a:t>
                </a:r>
              </a:p>
            </c:rich>
          </c:tx>
          <c:layout>
            <c:manualLayout>
              <c:xMode val="edge"/>
              <c:yMode val="edge"/>
              <c:x val="7.8616643507796822E-3"/>
              <c:y val="1.2875768415669845E-2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96.4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52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629087752"/>
        <c:crosses val="max"/>
        <c:crossBetween val="between"/>
        <c:majorUnit val="56"/>
        <c:minorUnit val="4"/>
      </c:valAx>
      <c:spPr>
        <a:noFill/>
        <a:ln w="25400">
          <a:noFill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31541568056314101"/>
          <c:y val="9.190991794837124E-3"/>
          <c:w val="0.68284134352812675"/>
          <c:h val="2.6875182268883052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900"/>
              <a:t>Indekss*</a:t>
            </a:r>
          </a:p>
        </c:rich>
      </c:tx>
      <c:layout>
        <c:manualLayout>
          <c:xMode val="edge"/>
          <c:yMode val="edge"/>
          <c:x val="0.31987106874798549"/>
          <c:y val="2.247743422316113E-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26618798542879324"/>
          <c:y val="4.7480208370033979E-2"/>
          <c:w val="0.56115305036340202"/>
          <c:h val="0.9394276185974113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'1nod_dati'!$K$10</c:f>
              <c:strCache>
                <c:ptCount val="1"/>
                <c:pt idx="0">
                  <c:v>Indekss</c:v>
                </c:pt>
              </c:strCache>
            </c:strRef>
          </c:tx>
          <c:spPr>
            <a:pattFill prst="dkUpDiag">
              <a:fgClr>
                <a:schemeClr val="accent5">
                  <a:lumMod val="75000"/>
                </a:schemeClr>
              </a:fgClr>
              <a:bgClr>
                <a:schemeClr val="bg1"/>
              </a:bgClr>
            </a:pattFill>
            <a:ln w="3175">
              <a:solidFill>
                <a:schemeClr val="accent5">
                  <a:lumMod val="75000"/>
                </a:schemeClr>
              </a:solidFill>
              <a:prstDash val="solid"/>
            </a:ln>
          </c:spPr>
          <c:invertIfNegative val="1"/>
          <c:dPt>
            <c:idx val="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0-F1DA-4C5D-A108-3FF2FA9BB1FA}"/>
              </c:ext>
            </c:extLst>
          </c:dPt>
          <c:dPt>
            <c:idx val="3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1-F1DA-4C5D-A108-3FF2FA9BB1FA}"/>
              </c:ext>
            </c:extLst>
          </c:dPt>
          <c:dPt>
            <c:idx val="4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2-F1DA-4C5D-A108-3FF2FA9BB1FA}"/>
              </c:ext>
            </c:extLst>
          </c:dPt>
          <c:dPt>
            <c:idx val="5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3-F1DA-4C5D-A108-3FF2FA9BB1FA}"/>
              </c:ext>
            </c:extLst>
          </c:dPt>
          <c:dPt>
            <c:idx val="6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4-F1DA-4C5D-A108-3FF2FA9BB1FA}"/>
              </c:ext>
            </c:extLst>
          </c:dPt>
          <c:dPt>
            <c:idx val="7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5-F1DA-4C5D-A108-3FF2FA9BB1FA}"/>
              </c:ext>
            </c:extLst>
          </c:dPt>
          <c:dPt>
            <c:idx val="8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6-F1DA-4C5D-A108-3FF2FA9BB1FA}"/>
              </c:ext>
            </c:extLst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F1DA-4C5D-A108-3FF2FA9BB1FA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F1DA-4C5D-A108-3FF2FA9BB1FA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1DA-4C5D-A108-3FF2FA9BB1FA}"/>
                </c:ext>
              </c:extLst>
            </c:dLbl>
            <c:dLbl>
              <c:idx val="5"/>
              <c:layout>
                <c:manualLayout>
                  <c:x val="-8.4535478205710612E-3"/>
                  <c:y val="5.8227733818285721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1DA-4C5D-A108-3FF2FA9BB1FA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F1DA-4C5D-A108-3FF2FA9BB1FA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F1DA-4C5D-A108-3FF2FA9BB1FA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F1DA-4C5D-A108-3FF2FA9BB1FA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1DA-4C5D-A108-3FF2FA9BB1FA}"/>
                </c:ext>
              </c:extLst>
            </c:dLbl>
            <c:dLbl>
              <c:idx val="17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1DA-4C5D-A108-3FF2FA9BB1FA}"/>
                </c:ext>
              </c:extLst>
            </c:dLbl>
            <c:dLbl>
              <c:idx val="18"/>
              <c:layout>
                <c:manualLayout>
                  <c:xMode val="edge"/>
                  <c:yMode val="edge"/>
                  <c:x val="0.25899371555233935"/>
                  <c:y val="0.75184275184275184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1DA-4C5D-A108-3FF2FA9BB1FA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'1nod_dati'!$K$11:$K$40</c:f>
              <c:numCache>
                <c:formatCode>General</c:formatCode>
                <c:ptCount val="30"/>
                <c:pt idx="0" formatCode="0.0">
                  <c:v>39.75</c:v>
                </c:pt>
                <c:pt idx="2" formatCode="0.0">
                  <c:v>39.349999999999994</c:v>
                </c:pt>
                <c:pt idx="3" formatCode="0.0">
                  <c:v>40.199999999999996</c:v>
                </c:pt>
                <c:pt idx="5" formatCode="0.0">
                  <c:v>53.249999999999993</c:v>
                </c:pt>
                <c:pt idx="6" formatCode="0.0">
                  <c:v>49.400000000000006</c:v>
                </c:pt>
                <c:pt idx="7" formatCode="0.0">
                  <c:v>35.349999999999994</c:v>
                </c:pt>
                <c:pt idx="8" formatCode="0.0">
                  <c:v>38.650000000000006</c:v>
                </c:pt>
                <c:pt idx="9" formatCode="0.0">
                  <c:v>35.549999999999997</c:v>
                </c:pt>
                <c:pt idx="10" formatCode="0.0">
                  <c:v>36.5</c:v>
                </c:pt>
                <c:pt idx="12" formatCode="0.0">
                  <c:v>42</c:v>
                </c:pt>
                <c:pt idx="13" formatCode="0.0">
                  <c:v>38.700000000000003</c:v>
                </c:pt>
                <c:pt idx="14" formatCode="0.0">
                  <c:v>40.799999999999997</c:v>
                </c:pt>
                <c:pt idx="16" formatCode="0.0">
                  <c:v>39.900000000000006</c:v>
                </c:pt>
                <c:pt idx="17" formatCode="0.0">
                  <c:v>33.900000000000006</c:v>
                </c:pt>
                <c:pt idx="19" formatCode="0.0">
                  <c:v>42.25</c:v>
                </c:pt>
                <c:pt idx="20" formatCode="0.0">
                  <c:v>37</c:v>
                </c:pt>
                <c:pt idx="21" formatCode="0.0">
                  <c:v>41.4</c:v>
                </c:pt>
                <c:pt idx="23" formatCode="0.0">
                  <c:v>42.25</c:v>
                </c:pt>
                <c:pt idx="24" formatCode="0.0">
                  <c:v>46.9</c:v>
                </c:pt>
                <c:pt idx="25" formatCode="0.0">
                  <c:v>37.35</c:v>
                </c:pt>
                <c:pt idx="26" formatCode="0.0">
                  <c:v>37.75</c:v>
                </c:pt>
                <c:pt idx="28" formatCode="0.0">
                  <c:v>39.150000000000006</c:v>
                </c:pt>
                <c:pt idx="29" formatCode="0.0">
                  <c:v>40.049999999999997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F1DA-4C5D-A108-3FF2FA9BB1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9089912"/>
        <c:axId val="1"/>
      </c:barChart>
      <c:catAx>
        <c:axId val="629089912"/>
        <c:scaling>
          <c:orientation val="maxMin"/>
        </c:scaling>
        <c:delete val="0"/>
        <c:axPos val="l"/>
        <c:majorTickMark val="out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00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629089912"/>
        <c:crosses val="max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900"/>
              <a:t>Indekss*</a:t>
            </a:r>
          </a:p>
        </c:rich>
      </c:tx>
      <c:layout>
        <c:manualLayout>
          <c:xMode val="edge"/>
          <c:yMode val="edge"/>
          <c:x val="0.37137327791107655"/>
          <c:y val="5.5727578926139665E-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25474322147499801"/>
          <c:y val="4.2147228777282747E-2"/>
          <c:w val="0.41809153684115663"/>
          <c:h val="0.8916235856748119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'5nod_dati'!$K$237</c:f>
              <c:strCache>
                <c:ptCount val="1"/>
                <c:pt idx="0">
                  <c:v>Indekss</c:v>
                </c:pt>
              </c:strCache>
            </c:strRef>
          </c:tx>
          <c:spPr>
            <a:pattFill prst="dkUpDiag">
              <a:fgClr>
                <a:schemeClr val="accent5">
                  <a:lumMod val="75000"/>
                </a:schemeClr>
              </a:fgClr>
              <a:bgClr>
                <a:schemeClr val="bg1"/>
              </a:bgClr>
            </a:pattFill>
            <a:ln w="3175">
              <a:solidFill>
                <a:schemeClr val="accent5">
                  <a:lumMod val="75000"/>
                </a:schemeClr>
              </a:solidFill>
              <a:prstDash val="solid"/>
            </a:ln>
          </c:spPr>
          <c:invertIfNegative val="1"/>
          <c:dPt>
            <c:idx val="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0-FF6D-4B4A-909D-D42D807451D8}"/>
              </c:ext>
            </c:extLst>
          </c:dPt>
          <c:dPt>
            <c:idx val="3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1-FF6D-4B4A-909D-D42D807451D8}"/>
              </c:ext>
            </c:extLst>
          </c:dPt>
          <c:dPt>
            <c:idx val="4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2-FF6D-4B4A-909D-D42D807451D8}"/>
              </c:ext>
            </c:extLst>
          </c:dPt>
          <c:dPt>
            <c:idx val="5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3-FF6D-4B4A-909D-D42D807451D8}"/>
              </c:ext>
            </c:extLst>
          </c:dPt>
          <c:dPt>
            <c:idx val="6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4-FF6D-4B4A-909D-D42D807451D8}"/>
              </c:ext>
            </c:extLst>
          </c:dPt>
          <c:dPt>
            <c:idx val="7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5-FF6D-4B4A-909D-D42D807451D8}"/>
              </c:ext>
            </c:extLst>
          </c:dPt>
          <c:dPt>
            <c:idx val="8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6-FF6D-4B4A-909D-D42D807451D8}"/>
              </c:ext>
            </c:extLst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FF6D-4B4A-909D-D42D807451D8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FF6D-4B4A-909D-D42D807451D8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FF6D-4B4A-909D-D42D807451D8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FF6D-4B4A-909D-D42D807451D8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FF6D-4B4A-909D-D42D807451D8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FF6D-4B4A-909D-D42D807451D8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FF6D-4B4A-909D-D42D807451D8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FF6D-4B4A-909D-D42D807451D8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FF6D-4B4A-909D-D42D807451D8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'5nod_dati'!$K$238:$K$267</c:f>
              <c:numCache>
                <c:formatCode>General</c:formatCode>
                <c:ptCount val="30"/>
                <c:pt idx="0" formatCode="0.0">
                  <c:v>50.6</c:v>
                </c:pt>
                <c:pt idx="2" formatCode="0.0">
                  <c:v>50.9</c:v>
                </c:pt>
                <c:pt idx="3" formatCode="0.0">
                  <c:v>50.250000000000007</c:v>
                </c:pt>
                <c:pt idx="5" formatCode="0.0">
                  <c:v>60.35</c:v>
                </c:pt>
                <c:pt idx="6" formatCode="0.0">
                  <c:v>62.649999999999991</c:v>
                </c:pt>
                <c:pt idx="7" formatCode="0.0">
                  <c:v>49.75</c:v>
                </c:pt>
                <c:pt idx="8" formatCode="0.0">
                  <c:v>50.95</c:v>
                </c:pt>
                <c:pt idx="9" formatCode="0.0">
                  <c:v>49.8</c:v>
                </c:pt>
                <c:pt idx="10" formatCode="0.0">
                  <c:v>41.150000000000006</c:v>
                </c:pt>
                <c:pt idx="12" formatCode="0.0">
                  <c:v>44.499999999999993</c:v>
                </c:pt>
                <c:pt idx="13" formatCode="0.0">
                  <c:v>47.849999999999994</c:v>
                </c:pt>
                <c:pt idx="14" formatCode="0.0">
                  <c:v>55.399999999999991</c:v>
                </c:pt>
                <c:pt idx="16" formatCode="0.0">
                  <c:v>51.949999999999996</c:v>
                </c:pt>
                <c:pt idx="17" formatCode="0.0">
                  <c:v>14.300000000000004</c:v>
                </c:pt>
                <c:pt idx="19" formatCode="0.0">
                  <c:v>54.65</c:v>
                </c:pt>
                <c:pt idx="20" formatCode="0.0">
                  <c:v>53</c:v>
                </c:pt>
                <c:pt idx="21" formatCode="0.0">
                  <c:v>43.4</c:v>
                </c:pt>
                <c:pt idx="23" formatCode="0.0">
                  <c:v>48.75</c:v>
                </c:pt>
                <c:pt idx="24" formatCode="0.0">
                  <c:v>44.499999999999993</c:v>
                </c:pt>
                <c:pt idx="25" formatCode="0.0">
                  <c:v>54.7</c:v>
                </c:pt>
                <c:pt idx="26" formatCode="0.0">
                  <c:v>60.55</c:v>
                </c:pt>
                <c:pt idx="28" formatCode="0.0">
                  <c:v>57.949999999999996</c:v>
                </c:pt>
                <c:pt idx="29" formatCode="0.0">
                  <c:v>46.85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F6D-4B4A-909D-D42D807451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9089912"/>
        <c:axId val="1"/>
      </c:barChart>
      <c:catAx>
        <c:axId val="629089912"/>
        <c:scaling>
          <c:orientation val="maxMin"/>
        </c:scaling>
        <c:delete val="0"/>
        <c:axPos val="l"/>
        <c:majorTickMark val="out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00"/>
          <c:min val="-60"/>
        </c:scaling>
        <c:delete val="1"/>
        <c:axPos val="b"/>
        <c:numFmt formatCode="0.0" sourceLinked="1"/>
        <c:majorTickMark val="out"/>
        <c:minorTickMark val="none"/>
        <c:tickLblPos val="nextTo"/>
        <c:crossAx val="629089912"/>
        <c:crosses val="max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6995447137735229"/>
          <c:y val="5.0431029454651513E-2"/>
          <c:w val="0.7178450928928003"/>
          <c:h val="0.8858972003499562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'5nod_dati'!$N$345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'5nod_dati'!$M$346:$M$375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'5nod_dati'!$N$346:$N$375</c:f>
              <c:numCache>
                <c:formatCode>General</c:formatCode>
                <c:ptCount val="30"/>
                <c:pt idx="0" formatCode="0.0">
                  <c:v>11</c:v>
                </c:pt>
                <c:pt idx="2" formatCode="0.0">
                  <c:v>12.499999999999993</c:v>
                </c:pt>
                <c:pt idx="3" formatCode="0.0">
                  <c:v>9.6000000000000014</c:v>
                </c:pt>
                <c:pt idx="5" formatCode="0.0">
                  <c:v>3.2999999999999972</c:v>
                </c:pt>
                <c:pt idx="6" formatCode="0.0">
                  <c:v>7.7000000000000028</c:v>
                </c:pt>
                <c:pt idx="7" formatCode="0.0">
                  <c:v>14.899999999999999</c:v>
                </c:pt>
                <c:pt idx="8" formatCode="0.0">
                  <c:v>5.6000000000000014</c:v>
                </c:pt>
                <c:pt idx="9" formatCode="0.0">
                  <c:v>14.099999999999994</c:v>
                </c:pt>
                <c:pt idx="10" formatCode="0.0">
                  <c:v>14.199999999999989</c:v>
                </c:pt>
                <c:pt idx="12" formatCode="0.0">
                  <c:v>23.9</c:v>
                </c:pt>
                <c:pt idx="13" formatCode="0.0">
                  <c:v>11.799999999999997</c:v>
                </c:pt>
                <c:pt idx="14" formatCode="0.0">
                  <c:v>7.3999999999999986</c:v>
                </c:pt>
                <c:pt idx="16" formatCode="0.0">
                  <c:v>10.600000000000001</c:v>
                </c:pt>
                <c:pt idx="17" formatCode="0.0">
                  <c:v>23.299999999999997</c:v>
                </c:pt>
                <c:pt idx="19" formatCode="0.0">
                  <c:v>2.1000000000000014</c:v>
                </c:pt>
                <c:pt idx="20" formatCode="0.0">
                  <c:v>15.099999999999994</c:v>
                </c:pt>
                <c:pt idx="21" formatCode="0.0">
                  <c:v>13.699999999999996</c:v>
                </c:pt>
                <c:pt idx="23" formatCode="0.0">
                  <c:v>13.899999999999999</c:v>
                </c:pt>
                <c:pt idx="24" formatCode="0.0">
                  <c:v>8.7999999999999901</c:v>
                </c:pt>
                <c:pt idx="25" formatCode="0.0">
                  <c:v>12.099999999999994</c:v>
                </c:pt>
                <c:pt idx="26" formatCode="0.0">
                  <c:v>5.2999999999999972</c:v>
                </c:pt>
                <c:pt idx="28" formatCode="0.0">
                  <c:v>3.6999999999999957</c:v>
                </c:pt>
                <c:pt idx="29" formatCode="0.0">
                  <c:v>14.700000000000003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B6-4E1F-A28F-87C9F75D8438}"/>
            </c:ext>
          </c:extLst>
        </c:ser>
        <c:ser>
          <c:idx val="1"/>
          <c:order val="1"/>
          <c:tx>
            <c:strRef>
              <c:f>'5nod_dati'!$O$345</c:f>
              <c:strCache>
                <c:ptCount val="1"/>
                <c:pt idx="0">
                  <c:v>Ļoti pozitīvi</c:v>
                </c:pt>
              </c:strCache>
            </c:strRef>
          </c:tx>
          <c:spPr>
            <a:solidFill>
              <a:srgbClr val="7E7B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D3B6-4E1F-A28F-87C9F75D8438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D3B6-4E1F-A28F-87C9F75D8438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D3B6-4E1F-A28F-87C9F75D8438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D3B6-4E1F-A28F-87C9F75D8438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D3B6-4E1F-A28F-87C9F75D8438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D3B6-4E1F-A28F-87C9F75D8438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D3B6-4E1F-A28F-87C9F75D8438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D3B6-4E1F-A28F-87C9F75D8438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D3B6-4E1F-A28F-87C9F75D8438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D3B6-4E1F-A28F-87C9F75D8438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D3B6-4E1F-A28F-87C9F75D8438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D3B6-4E1F-A28F-87C9F75D8438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D3B6-4E1F-A28F-87C9F75D8438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D3B6-4E1F-A28F-87C9F75D8438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D3B6-4E1F-A28F-87C9F75D8438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D3B6-4E1F-A28F-87C9F75D8438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D3B6-4E1F-A28F-87C9F75D8438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D3B6-4E1F-A28F-87C9F75D8438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D3B6-4E1F-A28F-87C9F75D8438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D3B6-4E1F-A28F-87C9F75D8438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D3B6-4E1F-A28F-87C9F75D8438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D3B6-4E1F-A28F-87C9F75D8438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D3B6-4E1F-A28F-87C9F75D8438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'5nod_dati'!$M$346:$M$375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'5nod_dati'!$O$346:$O$375</c:f>
              <c:numCache>
                <c:formatCode>General</c:formatCode>
                <c:ptCount val="30"/>
                <c:pt idx="0" formatCode="0">
                  <c:v>29.4</c:v>
                </c:pt>
                <c:pt idx="2" formatCode="0">
                  <c:v>31.7</c:v>
                </c:pt>
                <c:pt idx="3" formatCode="0">
                  <c:v>27.3</c:v>
                </c:pt>
                <c:pt idx="5" formatCode="0">
                  <c:v>41.8</c:v>
                </c:pt>
                <c:pt idx="6" formatCode="0">
                  <c:v>26.8</c:v>
                </c:pt>
                <c:pt idx="7" formatCode="0">
                  <c:v>27.3</c:v>
                </c:pt>
                <c:pt idx="8" formatCode="0">
                  <c:v>28.4</c:v>
                </c:pt>
                <c:pt idx="9" formatCode="0">
                  <c:v>35.1</c:v>
                </c:pt>
                <c:pt idx="10" formatCode="0">
                  <c:v>25.1</c:v>
                </c:pt>
                <c:pt idx="12" formatCode="0">
                  <c:v>18.3</c:v>
                </c:pt>
                <c:pt idx="13" formatCode="0">
                  <c:v>29.7</c:v>
                </c:pt>
                <c:pt idx="14" formatCode="0">
                  <c:v>31.1</c:v>
                </c:pt>
                <c:pt idx="16" formatCode="0">
                  <c:v>30.3</c:v>
                </c:pt>
                <c:pt idx="17" formatCode="0">
                  <c:v>6.8</c:v>
                </c:pt>
                <c:pt idx="19" formatCode="0">
                  <c:v>29.9</c:v>
                </c:pt>
                <c:pt idx="20" formatCode="0">
                  <c:v>28.7</c:v>
                </c:pt>
                <c:pt idx="21" formatCode="0">
                  <c:v>29.9</c:v>
                </c:pt>
                <c:pt idx="23" formatCode="0">
                  <c:v>27</c:v>
                </c:pt>
                <c:pt idx="24" formatCode="0">
                  <c:v>23.6</c:v>
                </c:pt>
                <c:pt idx="25" formatCode="0">
                  <c:v>34.5</c:v>
                </c:pt>
                <c:pt idx="26" formatCode="0">
                  <c:v>29.6</c:v>
                </c:pt>
                <c:pt idx="28" formatCode="0">
                  <c:v>38.4</c:v>
                </c:pt>
                <c:pt idx="29" formatCode="0">
                  <c:v>24.9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D3B6-4E1F-A28F-87C9F75D8438}"/>
            </c:ext>
          </c:extLst>
        </c:ser>
        <c:ser>
          <c:idx val="2"/>
          <c:order val="2"/>
          <c:tx>
            <c:strRef>
              <c:f>'5nod_dati'!$P$345</c:f>
              <c:strCache>
                <c:ptCount val="1"/>
                <c:pt idx="0">
                  <c:v>Drīzāk pozitīvi</c:v>
                </c:pt>
              </c:strCache>
            </c:strRef>
          </c:tx>
          <c:spPr>
            <a:solidFill>
              <a:srgbClr val="D7D2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D3B6-4E1F-A28F-87C9F75D8438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D3B6-4E1F-A28F-87C9F75D8438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D3B6-4E1F-A28F-87C9F75D8438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D3B6-4E1F-A28F-87C9F75D8438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D3B6-4E1F-A28F-87C9F75D8438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D3B6-4E1F-A28F-87C9F75D8438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D3B6-4E1F-A28F-87C9F75D8438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D3B6-4E1F-A28F-87C9F75D8438}"/>
                </c:ext>
              </c:extLst>
            </c:dLbl>
            <c:dLbl>
              <c:idx val="3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D3B6-4E1F-A28F-87C9F75D8438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'5nod_dati'!$M$346:$M$375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'5nod_dati'!$P$346:$P$375</c:f>
              <c:numCache>
                <c:formatCode>General</c:formatCode>
                <c:ptCount val="30"/>
                <c:pt idx="0" formatCode="0">
                  <c:v>51.4</c:v>
                </c:pt>
                <c:pt idx="2" formatCode="0">
                  <c:v>47.6</c:v>
                </c:pt>
                <c:pt idx="3" formatCode="0">
                  <c:v>54.9</c:v>
                </c:pt>
                <c:pt idx="5" formatCode="0">
                  <c:v>46.7</c:v>
                </c:pt>
                <c:pt idx="6" formatCode="0">
                  <c:v>57.3</c:v>
                </c:pt>
                <c:pt idx="7" formatCode="0">
                  <c:v>49.6</c:v>
                </c:pt>
                <c:pt idx="8" formatCode="0">
                  <c:v>57.8</c:v>
                </c:pt>
                <c:pt idx="9" formatCode="0">
                  <c:v>42.6</c:v>
                </c:pt>
                <c:pt idx="10" formatCode="0">
                  <c:v>52.5</c:v>
                </c:pt>
                <c:pt idx="12" formatCode="0">
                  <c:v>49.6</c:v>
                </c:pt>
                <c:pt idx="13" formatCode="0">
                  <c:v>50.3</c:v>
                </c:pt>
                <c:pt idx="14" formatCode="0">
                  <c:v>53.3</c:v>
                </c:pt>
                <c:pt idx="16" formatCode="0">
                  <c:v>50.9</c:v>
                </c:pt>
                <c:pt idx="17" formatCode="0">
                  <c:v>61.7</c:v>
                </c:pt>
                <c:pt idx="19" formatCode="0">
                  <c:v>59.8</c:v>
                </c:pt>
                <c:pt idx="20" formatCode="0">
                  <c:v>48</c:v>
                </c:pt>
                <c:pt idx="21" formatCode="0">
                  <c:v>48.2</c:v>
                </c:pt>
                <c:pt idx="23" formatCode="0">
                  <c:v>50.9</c:v>
                </c:pt>
                <c:pt idx="24" formatCode="0">
                  <c:v>59.4</c:v>
                </c:pt>
                <c:pt idx="25" formatCode="0">
                  <c:v>45.2</c:v>
                </c:pt>
                <c:pt idx="26" formatCode="0">
                  <c:v>56.9</c:v>
                </c:pt>
                <c:pt idx="28" formatCode="0">
                  <c:v>49.7</c:v>
                </c:pt>
                <c:pt idx="29" formatCode="0">
                  <c:v>52.2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D3B6-4E1F-A28F-87C9F75D8438}"/>
            </c:ext>
          </c:extLst>
        </c:ser>
        <c:ser>
          <c:idx val="3"/>
          <c:order val="3"/>
          <c:tx>
            <c:strRef>
              <c:f>'5nod_dati'!$Q$345</c:f>
              <c:strCache>
                <c:ptCount val="1"/>
                <c:pt idx="0">
                  <c:v>Drīzāk negatīvi</c:v>
                </c:pt>
              </c:strCache>
            </c:strRef>
          </c:tx>
          <c:spPr>
            <a:solidFill>
              <a:srgbClr val="E17A65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D3B6-4E1F-A28F-87C9F75D8438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D3B6-4E1F-A28F-87C9F75D8438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D3B6-4E1F-A28F-87C9F75D8438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D3B6-4E1F-A28F-87C9F75D8438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D3B6-4E1F-A28F-87C9F75D8438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D3B6-4E1F-A28F-87C9F75D8438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D3B6-4E1F-A28F-87C9F75D8438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D3B6-4E1F-A28F-87C9F75D8438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D3B6-4E1F-A28F-87C9F75D8438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C-D3B6-4E1F-A28F-87C9F75D8438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D-D3B6-4E1F-A28F-87C9F75D8438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E-D3B6-4E1F-A28F-87C9F75D8438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F-D3B6-4E1F-A28F-87C9F75D8438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0-D3B6-4E1F-A28F-87C9F75D8438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1-D3B6-4E1F-A28F-87C9F75D8438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D3B6-4E1F-A28F-87C9F75D8438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3-D3B6-4E1F-A28F-87C9F75D8438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4-D3B6-4E1F-A28F-87C9F75D8438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D3B6-4E1F-A28F-87C9F75D8438}"/>
                </c:ext>
              </c:extLst>
            </c:dLbl>
            <c:dLbl>
              <c:idx val="1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6-D3B6-4E1F-A28F-87C9F75D8438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D3B6-4E1F-A28F-87C9F75D8438}"/>
                </c:ext>
              </c:extLst>
            </c:dLbl>
            <c:dLbl>
              <c:idx val="2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8-D3B6-4E1F-A28F-87C9F75D8438}"/>
                </c:ext>
              </c:extLst>
            </c:dLbl>
            <c:dLbl>
              <c:idx val="2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D3B6-4E1F-A28F-87C9F75D8438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A-D3B6-4E1F-A28F-87C9F75D8438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B-D3B6-4E1F-A28F-87C9F75D8438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C-D3B6-4E1F-A28F-87C9F75D8438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D3B6-4E1F-A28F-87C9F75D8438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E-D3B6-4E1F-A28F-87C9F75D8438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F-D3B6-4E1F-A28F-87C9F75D8438}"/>
                </c:ext>
              </c:extLst>
            </c:dLbl>
            <c:dLbl>
              <c:idx val="2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D3B6-4E1F-A28F-87C9F75D8438}"/>
                </c:ext>
              </c:extLst>
            </c:dLbl>
            <c:dLbl>
              <c:idx val="3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1-D3B6-4E1F-A28F-87C9F75D8438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2-D3B6-4E1F-A28F-87C9F75D8438}"/>
                </c:ext>
              </c:extLst>
            </c:dLbl>
            <c:dLbl>
              <c:idx val="3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3-D3B6-4E1F-A28F-87C9F75D8438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4-D3B6-4E1F-A28F-87C9F75D8438}"/>
                </c:ext>
              </c:extLst>
            </c:dLbl>
            <c:dLbl>
              <c:idx val="3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5-D3B6-4E1F-A28F-87C9F75D8438}"/>
                </c:ext>
              </c:extLst>
            </c:dLbl>
            <c:dLbl>
              <c:idx val="3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6-D3B6-4E1F-A28F-87C9F75D8438}"/>
                </c:ext>
              </c:extLst>
            </c:dLbl>
            <c:dLbl>
              <c:idx val="3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7-D3B6-4E1F-A28F-87C9F75D8438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8-D3B6-4E1F-A28F-87C9F75D8438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9-D3B6-4E1F-A28F-87C9F75D8438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A-D3B6-4E1F-A28F-87C9F75D8438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'5nod_dati'!$M$346:$M$375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'5nod_dati'!$Q$346:$Q$375</c:f>
              <c:numCache>
                <c:formatCode>General</c:formatCode>
                <c:ptCount val="30"/>
                <c:pt idx="0" formatCode="0">
                  <c:v>9.1999999999999993</c:v>
                </c:pt>
                <c:pt idx="2" formatCode="0">
                  <c:v>11.2</c:v>
                </c:pt>
                <c:pt idx="3" formatCode="0">
                  <c:v>7.4</c:v>
                </c:pt>
                <c:pt idx="5" formatCode="0">
                  <c:v>11.5</c:v>
                </c:pt>
                <c:pt idx="6" formatCode="0">
                  <c:v>12.2</c:v>
                </c:pt>
                <c:pt idx="7" formatCode="0">
                  <c:v>16.100000000000001</c:v>
                </c:pt>
                <c:pt idx="8" formatCode="0">
                  <c:v>7</c:v>
                </c:pt>
                <c:pt idx="9" formatCode="0">
                  <c:v>10.5</c:v>
                </c:pt>
                <c:pt idx="10" formatCode="0">
                  <c:v>3.4</c:v>
                </c:pt>
                <c:pt idx="12" formatCode="0">
                  <c:v>12.7</c:v>
                </c:pt>
                <c:pt idx="13" formatCode="0">
                  <c:v>7.5</c:v>
                </c:pt>
                <c:pt idx="14" formatCode="0">
                  <c:v>11</c:v>
                </c:pt>
                <c:pt idx="16" formatCode="0">
                  <c:v>9.3000000000000007</c:v>
                </c:pt>
                <c:pt idx="17" formatCode="0">
                  <c:v>9.3000000000000007</c:v>
                </c:pt>
                <c:pt idx="19" formatCode="0">
                  <c:v>9</c:v>
                </c:pt>
                <c:pt idx="20" formatCode="0">
                  <c:v>11</c:v>
                </c:pt>
                <c:pt idx="21" formatCode="0">
                  <c:v>7</c:v>
                </c:pt>
                <c:pt idx="23" formatCode="0">
                  <c:v>14.4</c:v>
                </c:pt>
                <c:pt idx="24" formatCode="0">
                  <c:v>5.7</c:v>
                </c:pt>
                <c:pt idx="25" formatCode="0">
                  <c:v>11.7</c:v>
                </c:pt>
                <c:pt idx="26" formatCode="0">
                  <c:v>8.1</c:v>
                </c:pt>
                <c:pt idx="28" formatCode="0">
                  <c:v>7</c:v>
                </c:pt>
                <c:pt idx="29" formatCode="0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B-D3B6-4E1F-A28F-87C9F75D8438}"/>
            </c:ext>
          </c:extLst>
        </c:ser>
        <c:ser>
          <c:idx val="4"/>
          <c:order val="4"/>
          <c:tx>
            <c:strRef>
              <c:f>'5nod_dati'!$R$345</c:f>
              <c:strCache>
                <c:ptCount val="1"/>
                <c:pt idx="0">
                  <c:v>Ļoti negatīvi</c:v>
                </c:pt>
              </c:strCache>
            </c:strRef>
          </c:tx>
          <c:spPr>
            <a:solidFill>
              <a:srgbClr val="D14529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C-D3B6-4E1F-A28F-87C9F75D8438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D-D3B6-4E1F-A28F-87C9F75D8438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E-D3B6-4E1F-A28F-87C9F75D8438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F-D3B6-4E1F-A28F-87C9F75D8438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0-D3B6-4E1F-A28F-87C9F75D8438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1-D3B6-4E1F-A28F-87C9F75D8438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2-D3B6-4E1F-A28F-87C9F75D8438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3-D3B6-4E1F-A28F-87C9F75D8438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4-D3B6-4E1F-A28F-87C9F75D8438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5-D3B6-4E1F-A28F-87C9F75D8438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6-D3B6-4E1F-A28F-87C9F75D8438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7-D3B6-4E1F-A28F-87C9F75D8438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8-D3B6-4E1F-A28F-87C9F75D8438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9-D3B6-4E1F-A28F-87C9F75D8438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A-D3B6-4E1F-A28F-87C9F75D8438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B-D3B6-4E1F-A28F-87C9F75D8438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C-D3B6-4E1F-A28F-87C9F75D8438}"/>
                </c:ext>
              </c:extLst>
            </c:dLbl>
            <c:dLbl>
              <c:idx val="1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D-D3B6-4E1F-A28F-87C9F75D8438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E-D3B6-4E1F-A28F-87C9F75D8438}"/>
                </c:ext>
              </c:extLst>
            </c:dLbl>
            <c:dLbl>
              <c:idx val="1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F-D3B6-4E1F-A28F-87C9F75D8438}"/>
                </c:ext>
              </c:extLst>
            </c:dLbl>
            <c:dLbl>
              <c:idx val="2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0-D3B6-4E1F-A28F-87C9F75D8438}"/>
                </c:ext>
              </c:extLst>
            </c:dLbl>
            <c:dLbl>
              <c:idx val="2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1-D3B6-4E1F-A28F-87C9F75D8438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2-D3B6-4E1F-A28F-87C9F75D8438}"/>
                </c:ext>
              </c:extLst>
            </c:dLbl>
            <c:dLbl>
              <c:idx val="2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3-D3B6-4E1F-A28F-87C9F75D8438}"/>
                </c:ext>
              </c:extLst>
            </c:dLbl>
            <c:dLbl>
              <c:idx val="2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4-D3B6-4E1F-A28F-87C9F75D8438}"/>
                </c:ext>
              </c:extLst>
            </c:dLbl>
            <c:dLbl>
              <c:idx val="2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5-D3B6-4E1F-A28F-87C9F75D8438}"/>
                </c:ext>
              </c:extLst>
            </c:dLbl>
            <c:dLbl>
              <c:idx val="2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6-D3B6-4E1F-A28F-87C9F75D8438}"/>
                </c:ext>
              </c:extLst>
            </c:dLbl>
            <c:dLbl>
              <c:idx val="2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7-D3B6-4E1F-A28F-87C9F75D8438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8-D3B6-4E1F-A28F-87C9F75D8438}"/>
                </c:ext>
              </c:extLst>
            </c:dLbl>
            <c:dLbl>
              <c:idx val="2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9-D3B6-4E1F-A28F-87C9F75D8438}"/>
                </c:ext>
              </c:extLst>
            </c:dLbl>
            <c:dLbl>
              <c:idx val="3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A-D3B6-4E1F-A28F-87C9F75D8438}"/>
                </c:ext>
              </c:extLst>
            </c:dLbl>
            <c:dLbl>
              <c:idx val="3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B-D3B6-4E1F-A28F-87C9F75D8438}"/>
                </c:ext>
              </c:extLst>
            </c:dLbl>
            <c:dLbl>
              <c:idx val="3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C-D3B6-4E1F-A28F-87C9F75D8438}"/>
                </c:ext>
              </c:extLst>
            </c:dLbl>
            <c:dLbl>
              <c:idx val="3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D-D3B6-4E1F-A28F-87C9F75D8438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E-D3B6-4E1F-A28F-87C9F75D8438}"/>
                </c:ext>
              </c:extLst>
            </c:dLbl>
            <c:dLbl>
              <c:idx val="3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F-D3B6-4E1F-A28F-87C9F75D8438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0-D3B6-4E1F-A28F-87C9F75D8438}"/>
                </c:ext>
              </c:extLst>
            </c:dLbl>
            <c:dLbl>
              <c:idx val="3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1-D3B6-4E1F-A28F-87C9F75D8438}"/>
                </c:ext>
              </c:extLst>
            </c:dLbl>
            <c:dLbl>
              <c:idx val="3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2-D3B6-4E1F-A28F-87C9F75D8438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3-D3B6-4E1F-A28F-87C9F75D8438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'5nod_dati'!$M$346:$M$375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'5nod_dati'!$R$346:$R$375</c:f>
              <c:numCache>
                <c:formatCode>General</c:formatCode>
                <c:ptCount val="30"/>
                <c:pt idx="0" formatCode="0">
                  <c:v>1.8</c:v>
                </c:pt>
                <c:pt idx="2" formatCode="0">
                  <c:v>3.1</c:v>
                </c:pt>
                <c:pt idx="3" formatCode="0">
                  <c:v>0.6</c:v>
                </c:pt>
                <c:pt idx="6" formatCode="0">
                  <c:v>2.4</c:v>
                </c:pt>
                <c:pt idx="7" formatCode="0">
                  <c:v>5.9</c:v>
                </c:pt>
                <c:pt idx="8" formatCode="0">
                  <c:v>2.1</c:v>
                </c:pt>
                <c:pt idx="9" formatCode="0">
                  <c:v>0.9</c:v>
                </c:pt>
                <c:pt idx="13" formatCode="0">
                  <c:v>3.3</c:v>
                </c:pt>
                <c:pt idx="16" formatCode="0">
                  <c:v>1.5</c:v>
                </c:pt>
                <c:pt idx="17" formatCode="0">
                  <c:v>8.6</c:v>
                </c:pt>
                <c:pt idx="20" formatCode="0">
                  <c:v>4.3</c:v>
                </c:pt>
                <c:pt idx="23" formatCode="0">
                  <c:v>0.9</c:v>
                </c:pt>
                <c:pt idx="24" formatCode="0">
                  <c:v>0.9</c:v>
                </c:pt>
                <c:pt idx="25" formatCode="0">
                  <c:v>1.7</c:v>
                </c:pt>
                <c:pt idx="26" formatCode="0">
                  <c:v>3.1</c:v>
                </c:pt>
                <c:pt idx="28" formatCode="0">
                  <c:v>1.9</c:v>
                </c:pt>
                <c:pt idx="29" formatCode="0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4-D3B6-4E1F-A28F-87C9F75D8438}"/>
            </c:ext>
          </c:extLst>
        </c:ser>
        <c:ser>
          <c:idx val="5"/>
          <c:order val="5"/>
          <c:tx>
            <c:strRef>
              <c:f>'5nod_dati'!$S$345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'5nod_dati'!$M$346:$M$375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'5nod_dati'!$S$346:$S$375</c:f>
              <c:numCache>
                <c:formatCode>General</c:formatCode>
                <c:ptCount val="30"/>
                <c:pt idx="0" formatCode="0.0">
                  <c:v>16</c:v>
                </c:pt>
                <c:pt idx="2" formatCode="0.0">
                  <c:v>12.7</c:v>
                </c:pt>
                <c:pt idx="3" formatCode="0.0">
                  <c:v>19</c:v>
                </c:pt>
                <c:pt idx="5" formatCode="0.0">
                  <c:v>15.5</c:v>
                </c:pt>
                <c:pt idx="6" formatCode="0.0">
                  <c:v>12.400000000000002</c:v>
                </c:pt>
                <c:pt idx="7" formatCode="0.0">
                  <c:v>5</c:v>
                </c:pt>
                <c:pt idx="8" formatCode="0.0">
                  <c:v>17.899999999999999</c:v>
                </c:pt>
                <c:pt idx="9" formatCode="0.0">
                  <c:v>15.600000000000001</c:v>
                </c:pt>
                <c:pt idx="10" formatCode="0.0">
                  <c:v>23.6</c:v>
                </c:pt>
                <c:pt idx="12" formatCode="0.0">
                  <c:v>14.3</c:v>
                </c:pt>
                <c:pt idx="13" formatCode="0.0">
                  <c:v>16.2</c:v>
                </c:pt>
                <c:pt idx="14" formatCode="0.0">
                  <c:v>16</c:v>
                </c:pt>
                <c:pt idx="16" formatCode="0.0">
                  <c:v>16.2</c:v>
                </c:pt>
                <c:pt idx="17" formatCode="0.0">
                  <c:v>9.0999999999999979</c:v>
                </c:pt>
                <c:pt idx="19" formatCode="0.0">
                  <c:v>18</c:v>
                </c:pt>
                <c:pt idx="20" formatCode="0.0">
                  <c:v>11.7</c:v>
                </c:pt>
                <c:pt idx="21" formatCode="0.0">
                  <c:v>20</c:v>
                </c:pt>
                <c:pt idx="23" formatCode="0.0">
                  <c:v>11.700000000000001</c:v>
                </c:pt>
                <c:pt idx="24" formatCode="0.0">
                  <c:v>20.400000000000002</c:v>
                </c:pt>
                <c:pt idx="25" formatCode="0.0">
                  <c:v>13.600000000000001</c:v>
                </c:pt>
                <c:pt idx="26" formatCode="0.0">
                  <c:v>15.799999999999999</c:v>
                </c:pt>
                <c:pt idx="28" formatCode="0.0">
                  <c:v>18.100000000000001</c:v>
                </c:pt>
                <c:pt idx="29" formatCode="0.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5-D3B6-4E1F-A28F-87C9F75D8438}"/>
            </c:ext>
          </c:extLst>
        </c:ser>
        <c:ser>
          <c:idx val="6"/>
          <c:order val="6"/>
          <c:tx>
            <c:strRef>
              <c:f>'5nod_dati'!$T$345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'5nod_dati'!$M$346:$M$375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'5nod_dati'!$T$346:$T$375</c:f>
              <c:numCache>
                <c:formatCode>General</c:formatCode>
                <c:ptCount val="30"/>
                <c:pt idx="0" formatCode="0">
                  <c:v>8.1999999999999993</c:v>
                </c:pt>
                <c:pt idx="2" formatCode="0">
                  <c:v>6.4</c:v>
                </c:pt>
                <c:pt idx="3" formatCode="0">
                  <c:v>9.8000000000000007</c:v>
                </c:pt>
                <c:pt idx="5" formatCode="0">
                  <c:v>0</c:v>
                </c:pt>
                <c:pt idx="6" formatCode="0">
                  <c:v>1.3</c:v>
                </c:pt>
                <c:pt idx="7" formatCode="0">
                  <c:v>1.2</c:v>
                </c:pt>
                <c:pt idx="8" formatCode="0">
                  <c:v>4.7</c:v>
                </c:pt>
                <c:pt idx="9" formatCode="0">
                  <c:v>10.9</c:v>
                </c:pt>
                <c:pt idx="10" formatCode="0">
                  <c:v>19.100000000000001</c:v>
                </c:pt>
                <c:pt idx="12" formatCode="0">
                  <c:v>19.3</c:v>
                </c:pt>
                <c:pt idx="13" formatCode="0">
                  <c:v>9.1999999999999993</c:v>
                </c:pt>
                <c:pt idx="14" formatCode="0">
                  <c:v>4.7</c:v>
                </c:pt>
                <c:pt idx="16" formatCode="0">
                  <c:v>8</c:v>
                </c:pt>
                <c:pt idx="17" formatCode="0">
                  <c:v>13.6</c:v>
                </c:pt>
                <c:pt idx="19" formatCode="0">
                  <c:v>1.3</c:v>
                </c:pt>
                <c:pt idx="20" formatCode="0">
                  <c:v>7.9</c:v>
                </c:pt>
                <c:pt idx="21" formatCode="0">
                  <c:v>14.9</c:v>
                </c:pt>
                <c:pt idx="23" formatCode="0">
                  <c:v>6.7</c:v>
                </c:pt>
                <c:pt idx="24" formatCode="0">
                  <c:v>10.4</c:v>
                </c:pt>
                <c:pt idx="25" formatCode="0">
                  <c:v>6.9</c:v>
                </c:pt>
                <c:pt idx="26" formatCode="0">
                  <c:v>2.2999999999999998</c:v>
                </c:pt>
                <c:pt idx="28" formatCode="0">
                  <c:v>2.9</c:v>
                </c:pt>
                <c:pt idx="29" formatCode="0">
                  <c:v>10.8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6-D3B6-4E1F-A28F-87C9F75D84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9087752"/>
        <c:axId val="1"/>
      </c:barChart>
      <c:catAx>
        <c:axId val="62908775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000"/>
                  <a:t>%</a:t>
                </a:r>
              </a:p>
            </c:rich>
          </c:tx>
          <c:layout>
            <c:manualLayout>
              <c:xMode val="edge"/>
              <c:yMode val="edge"/>
              <c:x val="7.8616643507796822E-3"/>
              <c:y val="1.2875768415669845E-2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91.8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40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629087752"/>
        <c:crosses val="max"/>
        <c:crossBetween val="between"/>
        <c:majorUnit val="56"/>
        <c:minorUnit val="4"/>
      </c:valAx>
      <c:spPr>
        <a:noFill/>
        <a:ln w="25400">
          <a:noFill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32697584804903213"/>
          <c:y val="9.190991794837124E-3"/>
          <c:w val="0.67128117604223558"/>
          <c:h val="2.6875182268883052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900"/>
              <a:t>Indekss*</a:t>
            </a:r>
          </a:p>
        </c:rich>
      </c:tx>
      <c:layout>
        <c:manualLayout>
          <c:xMode val="edge"/>
          <c:yMode val="edge"/>
          <c:x val="0.35992835659491063"/>
          <c:y val="5.5728126438742195E-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25474322147499801"/>
          <c:y val="4.4099400268323666E-2"/>
          <c:w val="0.38947923355074177"/>
          <c:h val="0.8955279286568936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'5nod_dati'!$W$345</c:f>
              <c:strCache>
                <c:ptCount val="1"/>
                <c:pt idx="0">
                  <c:v>Indekss</c:v>
                </c:pt>
              </c:strCache>
            </c:strRef>
          </c:tx>
          <c:spPr>
            <a:pattFill prst="dkUpDiag">
              <a:fgClr>
                <a:schemeClr val="accent5">
                  <a:lumMod val="75000"/>
                </a:schemeClr>
              </a:fgClr>
              <a:bgClr>
                <a:schemeClr val="bg1"/>
              </a:bgClr>
            </a:pattFill>
            <a:ln w="3175">
              <a:solidFill>
                <a:schemeClr val="accent5">
                  <a:lumMod val="75000"/>
                </a:schemeClr>
              </a:solidFill>
              <a:prstDash val="solid"/>
            </a:ln>
          </c:spPr>
          <c:invertIfNegative val="1"/>
          <c:dPt>
            <c:idx val="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0-723D-4D9D-8F89-419B1D8E93C2}"/>
              </c:ext>
            </c:extLst>
          </c:dPt>
          <c:dPt>
            <c:idx val="3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1-723D-4D9D-8F89-419B1D8E93C2}"/>
              </c:ext>
            </c:extLst>
          </c:dPt>
          <c:dPt>
            <c:idx val="4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2-723D-4D9D-8F89-419B1D8E93C2}"/>
              </c:ext>
            </c:extLst>
          </c:dPt>
          <c:dPt>
            <c:idx val="5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3-723D-4D9D-8F89-419B1D8E93C2}"/>
              </c:ext>
            </c:extLst>
          </c:dPt>
          <c:dPt>
            <c:idx val="6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4-723D-4D9D-8F89-419B1D8E93C2}"/>
              </c:ext>
            </c:extLst>
          </c:dPt>
          <c:dPt>
            <c:idx val="7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5-723D-4D9D-8F89-419B1D8E93C2}"/>
              </c:ext>
            </c:extLst>
          </c:dPt>
          <c:dPt>
            <c:idx val="8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6-723D-4D9D-8F89-419B1D8E93C2}"/>
              </c:ext>
            </c:extLst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723D-4D9D-8F89-419B1D8E93C2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723D-4D9D-8F89-419B1D8E93C2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723D-4D9D-8F89-419B1D8E93C2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723D-4D9D-8F89-419B1D8E93C2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723D-4D9D-8F89-419B1D8E93C2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723D-4D9D-8F89-419B1D8E93C2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723D-4D9D-8F89-419B1D8E93C2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723D-4D9D-8F89-419B1D8E93C2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723D-4D9D-8F89-419B1D8E93C2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'5nod_dati'!$W$346:$W$375</c:f>
              <c:numCache>
                <c:formatCode>General</c:formatCode>
                <c:ptCount val="30"/>
                <c:pt idx="0" formatCode="0.0">
                  <c:v>48.699999999999996</c:v>
                </c:pt>
                <c:pt idx="2" formatCode="0.0">
                  <c:v>46.8</c:v>
                </c:pt>
                <c:pt idx="3" formatCode="0.0">
                  <c:v>50.45</c:v>
                </c:pt>
                <c:pt idx="5" formatCode="0.0">
                  <c:v>59.400000000000006</c:v>
                </c:pt>
                <c:pt idx="6" formatCode="0.0">
                  <c:v>46.95</c:v>
                </c:pt>
                <c:pt idx="7" formatCode="0.0">
                  <c:v>38.15</c:v>
                </c:pt>
                <c:pt idx="8" formatCode="0.0">
                  <c:v>51.699999999999996</c:v>
                </c:pt>
                <c:pt idx="9" formatCode="0.0">
                  <c:v>50.250000000000007</c:v>
                </c:pt>
                <c:pt idx="10" formatCode="0.0">
                  <c:v>49.65</c:v>
                </c:pt>
                <c:pt idx="12" formatCode="0.0">
                  <c:v>36.75</c:v>
                </c:pt>
                <c:pt idx="13" formatCode="0.0">
                  <c:v>47.8</c:v>
                </c:pt>
                <c:pt idx="14" formatCode="0.0">
                  <c:v>52.25</c:v>
                </c:pt>
                <c:pt idx="16" formatCode="0.0">
                  <c:v>49.6</c:v>
                </c:pt>
                <c:pt idx="17" formatCode="0.0">
                  <c:v>24.4</c:v>
                </c:pt>
                <c:pt idx="19" formatCode="0.0">
                  <c:v>55.3</c:v>
                </c:pt>
                <c:pt idx="20" formatCode="0.0">
                  <c:v>42.900000000000006</c:v>
                </c:pt>
                <c:pt idx="21" formatCode="0.0">
                  <c:v>50.5</c:v>
                </c:pt>
                <c:pt idx="23" formatCode="0.0">
                  <c:v>44.35</c:v>
                </c:pt>
                <c:pt idx="24" formatCode="0.0">
                  <c:v>49.55</c:v>
                </c:pt>
                <c:pt idx="25" formatCode="0.0">
                  <c:v>49.550000000000004</c:v>
                </c:pt>
                <c:pt idx="26" formatCode="0.0">
                  <c:v>50.9</c:v>
                </c:pt>
                <c:pt idx="28" formatCode="0.0">
                  <c:v>57.85</c:v>
                </c:pt>
                <c:pt idx="29" formatCode="0.0">
                  <c:v>44.15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23D-4D9D-8F89-419B1D8E93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9089912"/>
        <c:axId val="1"/>
      </c:barChart>
      <c:catAx>
        <c:axId val="629089912"/>
        <c:scaling>
          <c:orientation val="maxMin"/>
        </c:scaling>
        <c:delete val="0"/>
        <c:axPos val="l"/>
        <c:majorTickMark val="out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00"/>
          <c:min val="-60"/>
        </c:scaling>
        <c:delete val="1"/>
        <c:axPos val="b"/>
        <c:numFmt formatCode="0.0" sourceLinked="1"/>
        <c:majorTickMark val="out"/>
        <c:minorTickMark val="none"/>
        <c:tickLblPos val="nextTo"/>
        <c:crossAx val="629089912"/>
        <c:crosses val="max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6995447137735229"/>
          <c:y val="5.0431029454651513E-2"/>
          <c:w val="0.7178450928928003"/>
          <c:h val="0.8858972003499562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'5nod_dati'!$N$417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'5nod_dati'!$M$418:$M$447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'5nod_dati'!$N$418:$N$447</c:f>
              <c:numCache>
                <c:formatCode>General</c:formatCode>
                <c:ptCount val="30"/>
                <c:pt idx="0" formatCode="0.0">
                  <c:v>9</c:v>
                </c:pt>
                <c:pt idx="2" formatCode="0.0">
                  <c:v>5.8999999999999986</c:v>
                </c:pt>
                <c:pt idx="3" formatCode="0.0">
                  <c:v>12</c:v>
                </c:pt>
                <c:pt idx="5" formatCode="0.0">
                  <c:v>10.699999999999996</c:v>
                </c:pt>
                <c:pt idx="6" formatCode="0.0">
                  <c:v>12.999999999999986</c:v>
                </c:pt>
                <c:pt idx="7" formatCode="0.0">
                  <c:v>7.2999999999999972</c:v>
                </c:pt>
                <c:pt idx="8" formatCode="0.0">
                  <c:v>9.5000000000000071</c:v>
                </c:pt>
                <c:pt idx="9" formatCode="0.0">
                  <c:v>12.599999999999994</c:v>
                </c:pt>
                <c:pt idx="10" formatCode="0.0">
                  <c:v>4.3999999999999915</c:v>
                </c:pt>
                <c:pt idx="12" formatCode="0.0">
                  <c:v>7.7999999999999972</c:v>
                </c:pt>
                <c:pt idx="13" formatCode="0.0">
                  <c:v>7.3999999999999986</c:v>
                </c:pt>
                <c:pt idx="14" formatCode="0.0">
                  <c:v>11.599999999999994</c:v>
                </c:pt>
                <c:pt idx="16" formatCode="0.0">
                  <c:v>9.5000000000000071</c:v>
                </c:pt>
                <c:pt idx="17" formatCode="0.0">
                  <c:v>3.1000000000000085</c:v>
                </c:pt>
                <c:pt idx="19" formatCode="0.0">
                  <c:v>14</c:v>
                </c:pt>
                <c:pt idx="20" formatCode="0.0">
                  <c:v>9.1999999999999957</c:v>
                </c:pt>
                <c:pt idx="21" formatCode="0.0">
                  <c:v>4.2000000000000028</c:v>
                </c:pt>
                <c:pt idx="23" formatCode="0.0">
                  <c:v>6.4000000000000057</c:v>
                </c:pt>
                <c:pt idx="24" formatCode="0.0">
                  <c:v>9.2000000000000028</c:v>
                </c:pt>
                <c:pt idx="25" formatCode="0.0">
                  <c:v>9.1999999999999957</c:v>
                </c:pt>
                <c:pt idx="26" formatCode="0.0">
                  <c:v>12.799999999999997</c:v>
                </c:pt>
                <c:pt idx="28" formatCode="0.0">
                  <c:v>9.8999999999999915</c:v>
                </c:pt>
                <c:pt idx="29" formatCode="0.0">
                  <c:v>8.5999999999999872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26-4F76-976B-36F7E42924F9}"/>
            </c:ext>
          </c:extLst>
        </c:ser>
        <c:ser>
          <c:idx val="1"/>
          <c:order val="1"/>
          <c:tx>
            <c:strRef>
              <c:f>'5nod_dati'!$O$417</c:f>
              <c:strCache>
                <c:ptCount val="1"/>
                <c:pt idx="0">
                  <c:v>Ļoti pozitīvi</c:v>
                </c:pt>
              </c:strCache>
            </c:strRef>
          </c:tx>
          <c:spPr>
            <a:solidFill>
              <a:srgbClr val="7E7B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B226-4F76-976B-36F7E42924F9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B226-4F76-976B-36F7E42924F9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B226-4F76-976B-36F7E42924F9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B226-4F76-976B-36F7E42924F9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B226-4F76-976B-36F7E42924F9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B226-4F76-976B-36F7E42924F9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B226-4F76-976B-36F7E42924F9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B226-4F76-976B-36F7E42924F9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B226-4F76-976B-36F7E42924F9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B226-4F76-976B-36F7E42924F9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B226-4F76-976B-36F7E42924F9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B226-4F76-976B-36F7E42924F9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B226-4F76-976B-36F7E42924F9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B226-4F76-976B-36F7E42924F9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B226-4F76-976B-36F7E42924F9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B226-4F76-976B-36F7E42924F9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B226-4F76-976B-36F7E42924F9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B226-4F76-976B-36F7E42924F9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B226-4F76-976B-36F7E42924F9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B226-4F76-976B-36F7E42924F9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B226-4F76-976B-36F7E42924F9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B226-4F76-976B-36F7E42924F9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B226-4F76-976B-36F7E42924F9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'5nod_dati'!$M$418:$M$447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'5nod_dati'!$O$418:$O$447</c:f>
              <c:numCache>
                <c:formatCode>General</c:formatCode>
                <c:ptCount val="30"/>
                <c:pt idx="0" formatCode="0">
                  <c:v>22.8</c:v>
                </c:pt>
                <c:pt idx="2" formatCode="0">
                  <c:v>25.4</c:v>
                </c:pt>
                <c:pt idx="3" formatCode="0">
                  <c:v>20.3</c:v>
                </c:pt>
                <c:pt idx="5" formatCode="0">
                  <c:v>20.5</c:v>
                </c:pt>
                <c:pt idx="6" formatCode="0">
                  <c:v>23.1</c:v>
                </c:pt>
                <c:pt idx="7" formatCode="0">
                  <c:v>24.3</c:v>
                </c:pt>
                <c:pt idx="8" formatCode="0">
                  <c:v>21.9</c:v>
                </c:pt>
                <c:pt idx="9" formatCode="0">
                  <c:v>26.7</c:v>
                </c:pt>
                <c:pt idx="10" formatCode="0">
                  <c:v>20.100000000000001</c:v>
                </c:pt>
                <c:pt idx="12" formatCode="0">
                  <c:v>25.7</c:v>
                </c:pt>
                <c:pt idx="13" formatCode="0">
                  <c:v>23.3</c:v>
                </c:pt>
                <c:pt idx="14" formatCode="0">
                  <c:v>21.5</c:v>
                </c:pt>
                <c:pt idx="16" formatCode="0">
                  <c:v>23.4</c:v>
                </c:pt>
                <c:pt idx="17" formatCode="0">
                  <c:v>12.1</c:v>
                </c:pt>
                <c:pt idx="19" formatCode="0">
                  <c:v>19.3</c:v>
                </c:pt>
                <c:pt idx="20" formatCode="0">
                  <c:v>24.4</c:v>
                </c:pt>
                <c:pt idx="21" formatCode="0">
                  <c:v>23.8</c:v>
                </c:pt>
                <c:pt idx="23" formatCode="0">
                  <c:v>22.4</c:v>
                </c:pt>
                <c:pt idx="24" formatCode="0">
                  <c:v>23.3</c:v>
                </c:pt>
                <c:pt idx="25" formatCode="0">
                  <c:v>26.1</c:v>
                </c:pt>
                <c:pt idx="26" formatCode="0">
                  <c:v>18.7</c:v>
                </c:pt>
                <c:pt idx="28" formatCode="0">
                  <c:v>25.2</c:v>
                </c:pt>
                <c:pt idx="29" formatCode="0">
                  <c:v>21.6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B226-4F76-976B-36F7E42924F9}"/>
            </c:ext>
          </c:extLst>
        </c:ser>
        <c:ser>
          <c:idx val="2"/>
          <c:order val="2"/>
          <c:tx>
            <c:strRef>
              <c:f>'5nod_dati'!$P$417</c:f>
              <c:strCache>
                <c:ptCount val="1"/>
                <c:pt idx="0">
                  <c:v>Drīzāk pozitīvi</c:v>
                </c:pt>
              </c:strCache>
            </c:strRef>
          </c:tx>
          <c:spPr>
            <a:solidFill>
              <a:srgbClr val="D7D2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B226-4F76-976B-36F7E42924F9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B226-4F76-976B-36F7E42924F9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B226-4F76-976B-36F7E42924F9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B226-4F76-976B-36F7E42924F9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B226-4F76-976B-36F7E42924F9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B226-4F76-976B-36F7E42924F9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B226-4F76-976B-36F7E42924F9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B226-4F76-976B-36F7E42924F9}"/>
                </c:ext>
              </c:extLst>
            </c:dLbl>
            <c:dLbl>
              <c:idx val="3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B226-4F76-976B-36F7E42924F9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'5nod_dati'!$M$418:$M$447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'5nod_dati'!$P$418:$P$447</c:f>
              <c:numCache>
                <c:formatCode>General</c:formatCode>
                <c:ptCount val="30"/>
                <c:pt idx="0" formatCode="0">
                  <c:v>56.5</c:v>
                </c:pt>
                <c:pt idx="2" formatCode="0">
                  <c:v>57</c:v>
                </c:pt>
                <c:pt idx="3" formatCode="0">
                  <c:v>56</c:v>
                </c:pt>
                <c:pt idx="5" formatCode="0">
                  <c:v>57.1</c:v>
                </c:pt>
                <c:pt idx="6" formatCode="0">
                  <c:v>52.2</c:v>
                </c:pt>
                <c:pt idx="7" formatCode="0">
                  <c:v>56.7</c:v>
                </c:pt>
                <c:pt idx="8" formatCode="0">
                  <c:v>56.9</c:v>
                </c:pt>
                <c:pt idx="9" formatCode="0">
                  <c:v>49</c:v>
                </c:pt>
                <c:pt idx="10" formatCode="0">
                  <c:v>63.8</c:v>
                </c:pt>
                <c:pt idx="12" formatCode="0">
                  <c:v>54.8</c:v>
                </c:pt>
                <c:pt idx="13" formatCode="0">
                  <c:v>57.6</c:v>
                </c:pt>
                <c:pt idx="14" formatCode="0">
                  <c:v>55.2</c:v>
                </c:pt>
                <c:pt idx="16" formatCode="0">
                  <c:v>55.4</c:v>
                </c:pt>
                <c:pt idx="17" formatCode="0">
                  <c:v>73.099999999999994</c:v>
                </c:pt>
                <c:pt idx="19" formatCode="0">
                  <c:v>55</c:v>
                </c:pt>
                <c:pt idx="20" formatCode="0">
                  <c:v>54.7</c:v>
                </c:pt>
                <c:pt idx="21" formatCode="0">
                  <c:v>60.3</c:v>
                </c:pt>
                <c:pt idx="23" formatCode="0">
                  <c:v>59.5</c:v>
                </c:pt>
                <c:pt idx="24" formatCode="0">
                  <c:v>55.8</c:v>
                </c:pt>
                <c:pt idx="25" formatCode="0">
                  <c:v>53</c:v>
                </c:pt>
                <c:pt idx="26" formatCode="0">
                  <c:v>56.8</c:v>
                </c:pt>
                <c:pt idx="28" formatCode="0">
                  <c:v>53.2</c:v>
                </c:pt>
                <c:pt idx="29" formatCode="0">
                  <c:v>58.1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B226-4F76-976B-36F7E42924F9}"/>
            </c:ext>
          </c:extLst>
        </c:ser>
        <c:ser>
          <c:idx val="3"/>
          <c:order val="3"/>
          <c:tx>
            <c:strRef>
              <c:f>'5nod_dati'!$Q$417</c:f>
              <c:strCache>
                <c:ptCount val="1"/>
                <c:pt idx="0">
                  <c:v>Drīzāk negatīvi</c:v>
                </c:pt>
              </c:strCache>
            </c:strRef>
          </c:tx>
          <c:spPr>
            <a:solidFill>
              <a:srgbClr val="E17A65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B226-4F76-976B-36F7E42924F9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B226-4F76-976B-36F7E42924F9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B226-4F76-976B-36F7E42924F9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B226-4F76-976B-36F7E42924F9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B226-4F76-976B-36F7E42924F9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B226-4F76-976B-36F7E42924F9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B226-4F76-976B-36F7E42924F9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B226-4F76-976B-36F7E42924F9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B226-4F76-976B-36F7E42924F9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C-B226-4F76-976B-36F7E42924F9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D-B226-4F76-976B-36F7E42924F9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E-B226-4F76-976B-36F7E42924F9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F-B226-4F76-976B-36F7E42924F9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0-B226-4F76-976B-36F7E42924F9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1-B226-4F76-976B-36F7E42924F9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B226-4F76-976B-36F7E42924F9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3-B226-4F76-976B-36F7E42924F9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4-B226-4F76-976B-36F7E42924F9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B226-4F76-976B-36F7E42924F9}"/>
                </c:ext>
              </c:extLst>
            </c:dLbl>
            <c:dLbl>
              <c:idx val="1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6-B226-4F76-976B-36F7E42924F9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B226-4F76-976B-36F7E42924F9}"/>
                </c:ext>
              </c:extLst>
            </c:dLbl>
            <c:dLbl>
              <c:idx val="2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8-B226-4F76-976B-36F7E42924F9}"/>
                </c:ext>
              </c:extLst>
            </c:dLbl>
            <c:dLbl>
              <c:idx val="2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B226-4F76-976B-36F7E42924F9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A-B226-4F76-976B-36F7E42924F9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B-B226-4F76-976B-36F7E42924F9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C-B226-4F76-976B-36F7E42924F9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B226-4F76-976B-36F7E42924F9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E-B226-4F76-976B-36F7E42924F9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F-B226-4F76-976B-36F7E42924F9}"/>
                </c:ext>
              </c:extLst>
            </c:dLbl>
            <c:dLbl>
              <c:idx val="2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B226-4F76-976B-36F7E42924F9}"/>
                </c:ext>
              </c:extLst>
            </c:dLbl>
            <c:dLbl>
              <c:idx val="3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1-B226-4F76-976B-36F7E42924F9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2-B226-4F76-976B-36F7E42924F9}"/>
                </c:ext>
              </c:extLst>
            </c:dLbl>
            <c:dLbl>
              <c:idx val="3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3-B226-4F76-976B-36F7E42924F9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4-B226-4F76-976B-36F7E42924F9}"/>
                </c:ext>
              </c:extLst>
            </c:dLbl>
            <c:dLbl>
              <c:idx val="3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5-B226-4F76-976B-36F7E42924F9}"/>
                </c:ext>
              </c:extLst>
            </c:dLbl>
            <c:dLbl>
              <c:idx val="3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6-B226-4F76-976B-36F7E42924F9}"/>
                </c:ext>
              </c:extLst>
            </c:dLbl>
            <c:dLbl>
              <c:idx val="3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7-B226-4F76-976B-36F7E42924F9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8-B226-4F76-976B-36F7E42924F9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9-B226-4F76-976B-36F7E42924F9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A-B226-4F76-976B-36F7E42924F9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'5nod_dati'!$M$418:$M$447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'5nod_dati'!$Q$418:$Q$447</c:f>
              <c:numCache>
                <c:formatCode>General</c:formatCode>
                <c:ptCount val="30"/>
                <c:pt idx="0" formatCode="0">
                  <c:v>13.6</c:v>
                </c:pt>
                <c:pt idx="2" formatCode="0">
                  <c:v>11.2</c:v>
                </c:pt>
                <c:pt idx="3" formatCode="0">
                  <c:v>15.7</c:v>
                </c:pt>
                <c:pt idx="5" formatCode="0">
                  <c:v>10.9</c:v>
                </c:pt>
                <c:pt idx="6" formatCode="0">
                  <c:v>19.2</c:v>
                </c:pt>
                <c:pt idx="7" formatCode="0">
                  <c:v>12</c:v>
                </c:pt>
                <c:pt idx="8" formatCode="0">
                  <c:v>15.7</c:v>
                </c:pt>
                <c:pt idx="9" formatCode="0">
                  <c:v>15.7</c:v>
                </c:pt>
                <c:pt idx="10" formatCode="0">
                  <c:v>9</c:v>
                </c:pt>
                <c:pt idx="12" formatCode="0">
                  <c:v>5.5</c:v>
                </c:pt>
                <c:pt idx="13" formatCode="0">
                  <c:v>13.3</c:v>
                </c:pt>
                <c:pt idx="14" formatCode="0">
                  <c:v>15.4</c:v>
                </c:pt>
                <c:pt idx="16" formatCode="0">
                  <c:v>13.9</c:v>
                </c:pt>
                <c:pt idx="17" formatCode="0">
                  <c:v>7.8</c:v>
                </c:pt>
                <c:pt idx="19" formatCode="0">
                  <c:v>17.5</c:v>
                </c:pt>
                <c:pt idx="20" formatCode="0">
                  <c:v>13.8</c:v>
                </c:pt>
                <c:pt idx="21" formatCode="0">
                  <c:v>9.5</c:v>
                </c:pt>
                <c:pt idx="23" formatCode="0">
                  <c:v>12.8</c:v>
                </c:pt>
                <c:pt idx="24" formatCode="0">
                  <c:v>14.1</c:v>
                </c:pt>
                <c:pt idx="25" formatCode="0">
                  <c:v>12.6</c:v>
                </c:pt>
                <c:pt idx="26" formatCode="0">
                  <c:v>17</c:v>
                </c:pt>
                <c:pt idx="28" formatCode="0">
                  <c:v>14.9</c:v>
                </c:pt>
                <c:pt idx="29" formatCode="0">
                  <c:v>12.9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B-B226-4F76-976B-36F7E42924F9}"/>
            </c:ext>
          </c:extLst>
        </c:ser>
        <c:ser>
          <c:idx val="4"/>
          <c:order val="4"/>
          <c:tx>
            <c:strRef>
              <c:f>'5nod_dati'!$R$417</c:f>
              <c:strCache>
                <c:ptCount val="1"/>
                <c:pt idx="0">
                  <c:v>Ļoti negatīvi</c:v>
                </c:pt>
              </c:strCache>
            </c:strRef>
          </c:tx>
          <c:spPr>
            <a:solidFill>
              <a:srgbClr val="D14529"/>
            </a:solidFill>
          </c:spPr>
          <c:invertIfNegative val="0"/>
          <c:dLbls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1-B226-4F76-976B-36F7E42924F9}"/>
                </c:ext>
              </c:extLst>
            </c:dLbl>
            <c:dLbl>
              <c:idx val="21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C-B226-4F76-976B-36F7E42924F9}"/>
                </c:ext>
              </c:extLst>
            </c:dLbl>
            <c:dLbl>
              <c:idx val="23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D-B226-4F76-976B-36F7E42924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'5nod_dati'!$M$418:$M$447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'5nod_dati'!$R$418:$R$447</c:f>
              <c:numCache>
                <c:formatCode>General</c:formatCode>
                <c:ptCount val="30"/>
                <c:pt idx="0" formatCode="0">
                  <c:v>2.6</c:v>
                </c:pt>
                <c:pt idx="2" formatCode="0">
                  <c:v>2.8</c:v>
                </c:pt>
                <c:pt idx="3" formatCode="0">
                  <c:v>2.4</c:v>
                </c:pt>
                <c:pt idx="6" formatCode="0">
                  <c:v>1.3</c:v>
                </c:pt>
                <c:pt idx="7" formatCode="0">
                  <c:v>3.3</c:v>
                </c:pt>
                <c:pt idx="8" formatCode="0">
                  <c:v>3.3</c:v>
                </c:pt>
                <c:pt idx="9" formatCode="0">
                  <c:v>4.7</c:v>
                </c:pt>
                <c:pt idx="10" formatCode="0">
                  <c:v>1.9</c:v>
                </c:pt>
                <c:pt idx="13" formatCode="0">
                  <c:v>3.2</c:v>
                </c:pt>
                <c:pt idx="14" formatCode="0">
                  <c:v>2.2999999999999998</c:v>
                </c:pt>
                <c:pt idx="16" formatCode="0">
                  <c:v>2.7</c:v>
                </c:pt>
                <c:pt idx="19" formatCode="0">
                  <c:v>3</c:v>
                </c:pt>
                <c:pt idx="20" formatCode="0">
                  <c:v>3.1</c:v>
                </c:pt>
                <c:pt idx="21" formatCode="0">
                  <c:v>1.6</c:v>
                </c:pt>
                <c:pt idx="23" formatCode="0">
                  <c:v>0.9</c:v>
                </c:pt>
                <c:pt idx="24" formatCode="0">
                  <c:v>2.9</c:v>
                </c:pt>
                <c:pt idx="25" formatCode="0">
                  <c:v>2.6</c:v>
                </c:pt>
                <c:pt idx="26" formatCode="0">
                  <c:v>4</c:v>
                </c:pt>
                <c:pt idx="28" formatCode="0">
                  <c:v>3.3</c:v>
                </c:pt>
                <c:pt idx="29" formatCode="0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E-B226-4F76-976B-36F7E42924F9}"/>
            </c:ext>
          </c:extLst>
        </c:ser>
        <c:ser>
          <c:idx val="5"/>
          <c:order val="5"/>
          <c:tx>
            <c:strRef>
              <c:f>'5nod_dati'!$S$417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</c:spPr>
          <c:invertIfNegative val="0"/>
          <c:cat>
            <c:strRef>
              <c:f>'5nod_dati'!$M$418:$M$447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'5nod_dati'!$S$418:$S$447</c:f>
              <c:numCache>
                <c:formatCode>General</c:formatCode>
                <c:ptCount val="30"/>
                <c:pt idx="0" formatCode="0.0">
                  <c:v>9.9999999999999982</c:v>
                </c:pt>
                <c:pt idx="2" formatCode="0.0">
                  <c:v>12.2</c:v>
                </c:pt>
                <c:pt idx="3" formatCode="0.0">
                  <c:v>8.1000000000000014</c:v>
                </c:pt>
                <c:pt idx="5" formatCode="0.0">
                  <c:v>15.299999999999999</c:v>
                </c:pt>
                <c:pt idx="6" formatCode="0.0">
                  <c:v>5.6999999999999993</c:v>
                </c:pt>
                <c:pt idx="7" formatCode="0.0">
                  <c:v>10.899999999999999</c:v>
                </c:pt>
                <c:pt idx="8" formatCode="0.0">
                  <c:v>7.1999999999999993</c:v>
                </c:pt>
                <c:pt idx="9" formatCode="0.0">
                  <c:v>5.8000000000000007</c:v>
                </c:pt>
                <c:pt idx="10" formatCode="0.0">
                  <c:v>15.3</c:v>
                </c:pt>
                <c:pt idx="12" formatCode="0.0">
                  <c:v>20.7</c:v>
                </c:pt>
                <c:pt idx="13" formatCode="0.0">
                  <c:v>9.6999999999999993</c:v>
                </c:pt>
                <c:pt idx="14" formatCode="0.0">
                  <c:v>8.4999999999999982</c:v>
                </c:pt>
                <c:pt idx="16" formatCode="0.0">
                  <c:v>9.6</c:v>
                </c:pt>
                <c:pt idx="17" formatCode="0.0">
                  <c:v>18.399999999999999</c:v>
                </c:pt>
                <c:pt idx="19" formatCode="0.0">
                  <c:v>5.6999999999999993</c:v>
                </c:pt>
                <c:pt idx="20" formatCode="0.0">
                  <c:v>9.2999999999999972</c:v>
                </c:pt>
                <c:pt idx="21" formatCode="0.0">
                  <c:v>15.099999999999998</c:v>
                </c:pt>
                <c:pt idx="23" formatCode="0.0">
                  <c:v>12.5</c:v>
                </c:pt>
                <c:pt idx="24" formatCode="0.0">
                  <c:v>9.2000000000000011</c:v>
                </c:pt>
                <c:pt idx="25" formatCode="0.0">
                  <c:v>10.999999999999998</c:v>
                </c:pt>
                <c:pt idx="26" formatCode="0.0">
                  <c:v>5.1999999999999993</c:v>
                </c:pt>
                <c:pt idx="28" formatCode="0.0">
                  <c:v>7.9999999999999982</c:v>
                </c:pt>
                <c:pt idx="29" formatCode="0.0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F-B226-4F76-976B-36F7E42924F9}"/>
            </c:ext>
          </c:extLst>
        </c:ser>
        <c:ser>
          <c:idx val="6"/>
          <c:order val="6"/>
          <c:tx>
            <c:strRef>
              <c:f>'5nod_dati'!$T$417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'5nod_dati'!$M$418:$M$447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'5nod_dati'!$T$418:$T$447</c:f>
              <c:numCache>
                <c:formatCode>General</c:formatCode>
                <c:ptCount val="30"/>
                <c:pt idx="0" formatCode="0">
                  <c:v>4.5999999999999996</c:v>
                </c:pt>
                <c:pt idx="2" formatCode="0">
                  <c:v>3.6</c:v>
                </c:pt>
                <c:pt idx="3" formatCode="0">
                  <c:v>5.5</c:v>
                </c:pt>
                <c:pt idx="5" formatCode="0">
                  <c:v>11.5</c:v>
                </c:pt>
                <c:pt idx="6" formatCode="0">
                  <c:v>4.2</c:v>
                </c:pt>
                <c:pt idx="7" formatCode="0">
                  <c:v>3.7</c:v>
                </c:pt>
                <c:pt idx="8" formatCode="0">
                  <c:v>2.2999999999999998</c:v>
                </c:pt>
                <c:pt idx="9" formatCode="0">
                  <c:v>3.9</c:v>
                </c:pt>
                <c:pt idx="10" formatCode="0">
                  <c:v>5.2</c:v>
                </c:pt>
                <c:pt idx="12" formatCode="0">
                  <c:v>14</c:v>
                </c:pt>
                <c:pt idx="13" formatCode="0">
                  <c:v>2.6</c:v>
                </c:pt>
                <c:pt idx="14" formatCode="0">
                  <c:v>5.6</c:v>
                </c:pt>
                <c:pt idx="16" formatCode="0">
                  <c:v>4.5</c:v>
                </c:pt>
                <c:pt idx="17" formatCode="0">
                  <c:v>7.1</c:v>
                </c:pt>
                <c:pt idx="19" formatCode="0">
                  <c:v>5.2</c:v>
                </c:pt>
                <c:pt idx="20" formatCode="0">
                  <c:v>4</c:v>
                </c:pt>
                <c:pt idx="21" formatCode="0">
                  <c:v>4.8</c:v>
                </c:pt>
                <c:pt idx="23" formatCode="0">
                  <c:v>4.4000000000000004</c:v>
                </c:pt>
                <c:pt idx="24" formatCode="0">
                  <c:v>3.8</c:v>
                </c:pt>
                <c:pt idx="25" formatCode="0">
                  <c:v>5.7</c:v>
                </c:pt>
                <c:pt idx="26" formatCode="0">
                  <c:v>3.6</c:v>
                </c:pt>
                <c:pt idx="28" formatCode="0">
                  <c:v>3.4</c:v>
                </c:pt>
                <c:pt idx="29" formatCode="0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0-B226-4F76-976B-36F7E42924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9087752"/>
        <c:axId val="1"/>
      </c:barChart>
      <c:catAx>
        <c:axId val="62908775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000"/>
                  <a:t>%</a:t>
                </a:r>
              </a:p>
            </c:rich>
          </c:tx>
          <c:layout>
            <c:manualLayout>
              <c:xMode val="edge"/>
              <c:yMode val="edge"/>
              <c:x val="7.8616643507796822E-3"/>
              <c:y val="1.2875768415669845E-2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88.3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30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629087752"/>
        <c:crosses val="max"/>
        <c:crossBetween val="between"/>
        <c:majorUnit val="56"/>
        <c:minorUnit val="4"/>
      </c:valAx>
      <c:spPr>
        <a:noFill/>
        <a:ln w="25400">
          <a:noFill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2306411189999393"/>
          <c:y val="9.190991794837124E-3"/>
          <c:w val="0.76935888100006067"/>
          <c:h val="3.1598571011956837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900"/>
              <a:t>Indekss*</a:t>
            </a:r>
          </a:p>
        </c:rich>
      </c:tx>
      <c:layout>
        <c:manualLayout>
          <c:xMode val="edge"/>
          <c:yMode val="edge"/>
          <c:x val="0.35992835659491063"/>
          <c:y val="5.5728126438742195E-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25474322147499801"/>
          <c:y val="4.2147228777282747E-2"/>
          <c:w val="0.42953645815732255"/>
          <c:h val="0.8955279286568936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'5nod_dati'!$W$417</c:f>
              <c:strCache>
                <c:ptCount val="1"/>
                <c:pt idx="0">
                  <c:v>Indekss</c:v>
                </c:pt>
              </c:strCache>
            </c:strRef>
          </c:tx>
          <c:spPr>
            <a:pattFill prst="dkUpDiag">
              <a:fgClr>
                <a:schemeClr val="accent5">
                  <a:lumMod val="75000"/>
                </a:schemeClr>
              </a:fgClr>
              <a:bgClr>
                <a:schemeClr val="bg1"/>
              </a:bgClr>
            </a:pattFill>
            <a:ln w="3175">
              <a:solidFill>
                <a:schemeClr val="accent5">
                  <a:lumMod val="75000"/>
                </a:schemeClr>
              </a:solidFill>
              <a:prstDash val="solid"/>
            </a:ln>
          </c:spPr>
          <c:invertIfNegative val="1"/>
          <c:dPt>
            <c:idx val="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0-B37A-4B04-8F00-D2048CFAA6C1}"/>
              </c:ext>
            </c:extLst>
          </c:dPt>
          <c:dPt>
            <c:idx val="3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1-B37A-4B04-8F00-D2048CFAA6C1}"/>
              </c:ext>
            </c:extLst>
          </c:dPt>
          <c:dPt>
            <c:idx val="4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2-B37A-4B04-8F00-D2048CFAA6C1}"/>
              </c:ext>
            </c:extLst>
          </c:dPt>
          <c:dPt>
            <c:idx val="5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3-B37A-4B04-8F00-D2048CFAA6C1}"/>
              </c:ext>
            </c:extLst>
          </c:dPt>
          <c:dPt>
            <c:idx val="6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4-B37A-4B04-8F00-D2048CFAA6C1}"/>
              </c:ext>
            </c:extLst>
          </c:dPt>
          <c:dPt>
            <c:idx val="7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5-B37A-4B04-8F00-D2048CFAA6C1}"/>
              </c:ext>
            </c:extLst>
          </c:dPt>
          <c:dPt>
            <c:idx val="8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6-B37A-4B04-8F00-D2048CFAA6C1}"/>
              </c:ext>
            </c:extLst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B37A-4B04-8F00-D2048CFAA6C1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B37A-4B04-8F00-D2048CFAA6C1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B37A-4B04-8F00-D2048CFAA6C1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B37A-4B04-8F00-D2048CFAA6C1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B37A-4B04-8F00-D2048CFAA6C1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B37A-4B04-8F00-D2048CFAA6C1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B37A-4B04-8F00-D2048CFAA6C1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B37A-4B04-8F00-D2048CFAA6C1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B37A-4B04-8F00-D2048CFAA6C1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'5nod_dati'!$W$418:$W$447</c:f>
              <c:numCache>
                <c:formatCode>General</c:formatCode>
                <c:ptCount val="30"/>
                <c:pt idx="0" formatCode="0.0">
                  <c:v>41.65</c:v>
                </c:pt>
                <c:pt idx="2" formatCode="0.0">
                  <c:v>45.5</c:v>
                </c:pt>
                <c:pt idx="3" formatCode="0.0">
                  <c:v>38.049999999999997</c:v>
                </c:pt>
                <c:pt idx="5" formatCode="0.0">
                  <c:v>43.599999999999994</c:v>
                </c:pt>
                <c:pt idx="6" formatCode="0.0">
                  <c:v>38.300000000000004</c:v>
                </c:pt>
                <c:pt idx="7" formatCode="0.0">
                  <c:v>43.350000000000009</c:v>
                </c:pt>
                <c:pt idx="8" formatCode="0.0">
                  <c:v>39.199999999999996</c:v>
                </c:pt>
                <c:pt idx="9" formatCode="0.0">
                  <c:v>38.650000000000006</c:v>
                </c:pt>
                <c:pt idx="10" formatCode="0.0">
                  <c:v>45.6</c:v>
                </c:pt>
                <c:pt idx="12" formatCode="0.0">
                  <c:v>50.349999999999994</c:v>
                </c:pt>
                <c:pt idx="13" formatCode="0.0">
                  <c:v>42.25</c:v>
                </c:pt>
                <c:pt idx="14" formatCode="0.0">
                  <c:v>39.1</c:v>
                </c:pt>
                <c:pt idx="16" formatCode="0.0">
                  <c:v>41.449999999999996</c:v>
                </c:pt>
                <c:pt idx="17" formatCode="0.0">
                  <c:v>44.75</c:v>
                </c:pt>
                <c:pt idx="19" formatCode="0.0">
                  <c:v>35.049999999999997</c:v>
                </c:pt>
                <c:pt idx="20" formatCode="0.0">
                  <c:v>41.75</c:v>
                </c:pt>
                <c:pt idx="21" formatCode="0.0">
                  <c:v>47.6</c:v>
                </c:pt>
                <c:pt idx="23" formatCode="0.0">
                  <c:v>44.849999999999994</c:v>
                </c:pt>
                <c:pt idx="24" formatCode="0.0">
                  <c:v>41.25</c:v>
                </c:pt>
                <c:pt idx="25" formatCode="0.0">
                  <c:v>43.7</c:v>
                </c:pt>
                <c:pt idx="26" formatCode="0.0">
                  <c:v>34.599999999999994</c:v>
                </c:pt>
                <c:pt idx="28" formatCode="0.0">
                  <c:v>41.05</c:v>
                </c:pt>
                <c:pt idx="29" formatCode="0.0">
                  <c:v>42.000000000000007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37A-4B04-8F00-D2048CFAA6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9089912"/>
        <c:axId val="1"/>
      </c:barChart>
      <c:catAx>
        <c:axId val="629089912"/>
        <c:scaling>
          <c:orientation val="maxMin"/>
        </c:scaling>
        <c:delete val="0"/>
        <c:axPos val="l"/>
        <c:majorTickMark val="out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00"/>
          <c:min val="-60"/>
        </c:scaling>
        <c:delete val="1"/>
        <c:axPos val="b"/>
        <c:numFmt formatCode="0.0" sourceLinked="1"/>
        <c:majorTickMark val="out"/>
        <c:minorTickMark val="none"/>
        <c:tickLblPos val="nextTo"/>
        <c:crossAx val="629089912"/>
        <c:crosses val="max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6995447137735229"/>
          <c:y val="5.0431029454651513E-2"/>
          <c:w val="0.7178450928928003"/>
          <c:h val="0.8858972003499562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'5nod_dati'!$B$381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'5nod_dati'!$A$382:$A$411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'5nod_dati'!$B$382:$B$411</c:f>
              <c:numCache>
                <c:formatCode>General</c:formatCode>
                <c:ptCount val="30"/>
                <c:pt idx="0" formatCode="0.0">
                  <c:v>13</c:v>
                </c:pt>
                <c:pt idx="2" formatCode="0.0">
                  <c:v>15</c:v>
                </c:pt>
                <c:pt idx="3" formatCode="0.0">
                  <c:v>11.299999999999997</c:v>
                </c:pt>
                <c:pt idx="5" formatCode="0.0">
                  <c:v>6.6000000000000014</c:v>
                </c:pt>
                <c:pt idx="6" formatCode="0.0">
                  <c:v>7.1000000000000014</c:v>
                </c:pt>
                <c:pt idx="7" formatCode="0.0">
                  <c:v>4.2999999999999972</c:v>
                </c:pt>
                <c:pt idx="8" formatCode="0.0">
                  <c:v>16.200000000000003</c:v>
                </c:pt>
                <c:pt idx="9" formatCode="0.0">
                  <c:v>11</c:v>
                </c:pt>
                <c:pt idx="10" formatCode="0.0">
                  <c:v>23.200000000000003</c:v>
                </c:pt>
                <c:pt idx="12" formatCode="0.0">
                  <c:v>42.300000000000004</c:v>
                </c:pt>
                <c:pt idx="13" formatCode="0.0">
                  <c:v>10.899999999999999</c:v>
                </c:pt>
                <c:pt idx="14" formatCode="0.0">
                  <c:v>10.699999999999996</c:v>
                </c:pt>
                <c:pt idx="16" formatCode="0.0">
                  <c:v>12.200000000000003</c:v>
                </c:pt>
                <c:pt idx="17" formatCode="0.0">
                  <c:v>28.300000000000004</c:v>
                </c:pt>
                <c:pt idx="19" formatCode="0.0">
                  <c:v>5.2999999999999972</c:v>
                </c:pt>
                <c:pt idx="20" formatCode="0.0">
                  <c:v>13.099999999999994</c:v>
                </c:pt>
                <c:pt idx="21" formatCode="0.0">
                  <c:v>20.299999999999997</c:v>
                </c:pt>
                <c:pt idx="23" formatCode="0.0">
                  <c:v>4.8999999999999986</c:v>
                </c:pt>
                <c:pt idx="24" formatCode="0.0">
                  <c:v>12.600000000000001</c:v>
                </c:pt>
                <c:pt idx="25" formatCode="0.0">
                  <c:v>12.099999999999994</c:v>
                </c:pt>
                <c:pt idx="26" formatCode="0.0">
                  <c:v>3.7999999999999972</c:v>
                </c:pt>
                <c:pt idx="28" formatCode="0.0">
                  <c:v>7.6000000000000014</c:v>
                </c:pt>
                <c:pt idx="29" formatCode="0.0">
                  <c:v>15.799999999999997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9C-403A-90E1-193CCDBE3EAE}"/>
            </c:ext>
          </c:extLst>
        </c:ser>
        <c:ser>
          <c:idx val="1"/>
          <c:order val="1"/>
          <c:tx>
            <c:strRef>
              <c:f>'5nod_dati'!$C$381</c:f>
              <c:strCache>
                <c:ptCount val="1"/>
                <c:pt idx="0">
                  <c:v>Ļoti pozitīvi</c:v>
                </c:pt>
              </c:strCache>
            </c:strRef>
          </c:tx>
          <c:spPr>
            <a:solidFill>
              <a:srgbClr val="7E7B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D19C-403A-90E1-193CCDBE3EAE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D19C-403A-90E1-193CCDBE3EAE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D19C-403A-90E1-193CCDBE3EAE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D19C-403A-90E1-193CCDBE3EAE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D19C-403A-90E1-193CCDBE3EAE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D19C-403A-90E1-193CCDBE3EAE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D19C-403A-90E1-193CCDBE3EAE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D19C-403A-90E1-193CCDBE3EAE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D19C-403A-90E1-193CCDBE3EAE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D19C-403A-90E1-193CCDBE3EAE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D19C-403A-90E1-193CCDBE3EAE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D19C-403A-90E1-193CCDBE3EAE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D19C-403A-90E1-193CCDBE3EAE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D19C-403A-90E1-193CCDBE3EAE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D19C-403A-90E1-193CCDBE3EAE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D19C-403A-90E1-193CCDBE3EAE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D19C-403A-90E1-193CCDBE3EAE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D19C-403A-90E1-193CCDBE3EAE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D19C-403A-90E1-193CCDBE3EAE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D19C-403A-90E1-193CCDBE3EAE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D19C-403A-90E1-193CCDBE3EAE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D19C-403A-90E1-193CCDBE3EAE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D19C-403A-90E1-193CCDBE3EAE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'5nod_dati'!$A$382:$A$411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'5nod_dati'!$C$382:$C$411</c:f>
              <c:numCache>
                <c:formatCode>General</c:formatCode>
                <c:ptCount val="30"/>
                <c:pt idx="0" formatCode="0">
                  <c:v>30.3</c:v>
                </c:pt>
                <c:pt idx="2" formatCode="0">
                  <c:v>30</c:v>
                </c:pt>
                <c:pt idx="3" formatCode="0">
                  <c:v>30.6</c:v>
                </c:pt>
                <c:pt idx="5" formatCode="0">
                  <c:v>39.799999999999997</c:v>
                </c:pt>
                <c:pt idx="6" formatCode="0">
                  <c:v>33.799999999999997</c:v>
                </c:pt>
                <c:pt idx="7" formatCode="0">
                  <c:v>43.2</c:v>
                </c:pt>
                <c:pt idx="8" formatCode="0">
                  <c:v>24.8</c:v>
                </c:pt>
                <c:pt idx="9" formatCode="0">
                  <c:v>33.4</c:v>
                </c:pt>
                <c:pt idx="10" formatCode="0">
                  <c:v>19.100000000000001</c:v>
                </c:pt>
                <c:pt idx="12" formatCode="0">
                  <c:v>22.6</c:v>
                </c:pt>
                <c:pt idx="13" formatCode="0">
                  <c:v>29.9</c:v>
                </c:pt>
                <c:pt idx="14" formatCode="0">
                  <c:v>32.200000000000003</c:v>
                </c:pt>
                <c:pt idx="16" formatCode="0">
                  <c:v>31</c:v>
                </c:pt>
                <c:pt idx="17" formatCode="0">
                  <c:v>11.8</c:v>
                </c:pt>
                <c:pt idx="19" formatCode="0">
                  <c:v>36</c:v>
                </c:pt>
                <c:pt idx="20" formatCode="0">
                  <c:v>31.2</c:v>
                </c:pt>
                <c:pt idx="21" formatCode="0">
                  <c:v>23.7</c:v>
                </c:pt>
                <c:pt idx="23" formatCode="0">
                  <c:v>35.9</c:v>
                </c:pt>
                <c:pt idx="24" formatCode="0">
                  <c:v>26.8</c:v>
                </c:pt>
                <c:pt idx="25" formatCode="0">
                  <c:v>33.700000000000003</c:v>
                </c:pt>
                <c:pt idx="26" formatCode="0">
                  <c:v>35.700000000000003</c:v>
                </c:pt>
                <c:pt idx="28" formatCode="0">
                  <c:v>41</c:v>
                </c:pt>
                <c:pt idx="29" formatCode="0">
                  <c:v>24.9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D19C-403A-90E1-193CCDBE3EAE}"/>
            </c:ext>
          </c:extLst>
        </c:ser>
        <c:ser>
          <c:idx val="2"/>
          <c:order val="2"/>
          <c:tx>
            <c:strRef>
              <c:f>'5nod_dati'!$D$381</c:f>
              <c:strCache>
                <c:ptCount val="1"/>
                <c:pt idx="0">
                  <c:v>Drīzāk pozitīvi</c:v>
                </c:pt>
              </c:strCache>
            </c:strRef>
          </c:tx>
          <c:spPr>
            <a:solidFill>
              <a:srgbClr val="D7D2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D19C-403A-90E1-193CCDBE3EAE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D19C-403A-90E1-193CCDBE3EAE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D19C-403A-90E1-193CCDBE3EAE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D19C-403A-90E1-193CCDBE3EAE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D19C-403A-90E1-193CCDBE3EAE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D19C-403A-90E1-193CCDBE3EAE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D19C-403A-90E1-193CCDBE3EAE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D19C-403A-90E1-193CCDBE3EAE}"/>
                </c:ext>
              </c:extLst>
            </c:dLbl>
            <c:dLbl>
              <c:idx val="3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D19C-403A-90E1-193CCDBE3EAE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'5nod_dati'!$A$382:$A$411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'5nod_dati'!$D$382:$D$411</c:f>
              <c:numCache>
                <c:formatCode>General</c:formatCode>
                <c:ptCount val="30"/>
                <c:pt idx="0" formatCode="0">
                  <c:v>45.7</c:v>
                </c:pt>
                <c:pt idx="2" formatCode="0">
                  <c:v>44</c:v>
                </c:pt>
                <c:pt idx="3" formatCode="0">
                  <c:v>47.1</c:v>
                </c:pt>
                <c:pt idx="5" formatCode="0">
                  <c:v>42.6</c:v>
                </c:pt>
                <c:pt idx="6" formatCode="0">
                  <c:v>48.1</c:v>
                </c:pt>
                <c:pt idx="7" formatCode="0">
                  <c:v>41.5</c:v>
                </c:pt>
                <c:pt idx="8" formatCode="0">
                  <c:v>48</c:v>
                </c:pt>
                <c:pt idx="9" formatCode="0">
                  <c:v>44.6</c:v>
                </c:pt>
                <c:pt idx="10" formatCode="0">
                  <c:v>46.7</c:v>
                </c:pt>
                <c:pt idx="12" formatCode="0">
                  <c:v>24.1</c:v>
                </c:pt>
                <c:pt idx="13" formatCode="0">
                  <c:v>48.2</c:v>
                </c:pt>
                <c:pt idx="14" formatCode="0">
                  <c:v>46.1</c:v>
                </c:pt>
                <c:pt idx="16" formatCode="0">
                  <c:v>45.8</c:v>
                </c:pt>
                <c:pt idx="17" formatCode="0">
                  <c:v>48.9</c:v>
                </c:pt>
                <c:pt idx="19" formatCode="0">
                  <c:v>47.7</c:v>
                </c:pt>
                <c:pt idx="20" formatCode="0">
                  <c:v>44.7</c:v>
                </c:pt>
                <c:pt idx="21" formatCode="0">
                  <c:v>45</c:v>
                </c:pt>
                <c:pt idx="23" formatCode="0">
                  <c:v>48.2</c:v>
                </c:pt>
                <c:pt idx="24" formatCode="0">
                  <c:v>49.6</c:v>
                </c:pt>
                <c:pt idx="25" formatCode="0">
                  <c:v>43.2</c:v>
                </c:pt>
                <c:pt idx="26" formatCode="0">
                  <c:v>49.5</c:v>
                </c:pt>
                <c:pt idx="28" formatCode="0">
                  <c:v>40.4</c:v>
                </c:pt>
                <c:pt idx="29" formatCode="0">
                  <c:v>48.3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D19C-403A-90E1-193CCDBE3EAE}"/>
            </c:ext>
          </c:extLst>
        </c:ser>
        <c:ser>
          <c:idx val="3"/>
          <c:order val="3"/>
          <c:tx>
            <c:strRef>
              <c:f>'5nod_dati'!$E$381</c:f>
              <c:strCache>
                <c:ptCount val="1"/>
                <c:pt idx="0">
                  <c:v>Drīzāk negatīvi</c:v>
                </c:pt>
              </c:strCache>
            </c:strRef>
          </c:tx>
          <c:spPr>
            <a:solidFill>
              <a:srgbClr val="E17A65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D19C-403A-90E1-193CCDBE3EAE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D19C-403A-90E1-193CCDBE3EAE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D19C-403A-90E1-193CCDBE3EAE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D19C-403A-90E1-193CCDBE3EAE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D19C-403A-90E1-193CCDBE3EAE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D19C-403A-90E1-193CCDBE3EAE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D19C-403A-90E1-193CCDBE3EAE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D19C-403A-90E1-193CCDBE3EAE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D19C-403A-90E1-193CCDBE3EAE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C-D19C-403A-90E1-193CCDBE3EAE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D-D19C-403A-90E1-193CCDBE3EAE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E-D19C-403A-90E1-193CCDBE3EAE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F-D19C-403A-90E1-193CCDBE3EAE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0-D19C-403A-90E1-193CCDBE3EAE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1-D19C-403A-90E1-193CCDBE3EAE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D19C-403A-90E1-193CCDBE3EAE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3-D19C-403A-90E1-193CCDBE3EAE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4-D19C-403A-90E1-193CCDBE3EAE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D19C-403A-90E1-193CCDBE3EAE}"/>
                </c:ext>
              </c:extLst>
            </c:dLbl>
            <c:dLbl>
              <c:idx val="1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6-D19C-403A-90E1-193CCDBE3EAE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D19C-403A-90E1-193CCDBE3EAE}"/>
                </c:ext>
              </c:extLst>
            </c:dLbl>
            <c:dLbl>
              <c:idx val="2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8-D19C-403A-90E1-193CCDBE3EAE}"/>
                </c:ext>
              </c:extLst>
            </c:dLbl>
            <c:dLbl>
              <c:idx val="2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D19C-403A-90E1-193CCDBE3EAE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A-D19C-403A-90E1-193CCDBE3EAE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B-D19C-403A-90E1-193CCDBE3EAE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C-D19C-403A-90E1-193CCDBE3EAE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D19C-403A-90E1-193CCDBE3EAE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E-D19C-403A-90E1-193CCDBE3EAE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F-D19C-403A-90E1-193CCDBE3EAE}"/>
                </c:ext>
              </c:extLst>
            </c:dLbl>
            <c:dLbl>
              <c:idx val="2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D19C-403A-90E1-193CCDBE3EAE}"/>
                </c:ext>
              </c:extLst>
            </c:dLbl>
            <c:dLbl>
              <c:idx val="3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1-D19C-403A-90E1-193CCDBE3EAE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2-D19C-403A-90E1-193CCDBE3EAE}"/>
                </c:ext>
              </c:extLst>
            </c:dLbl>
            <c:dLbl>
              <c:idx val="3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3-D19C-403A-90E1-193CCDBE3EAE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4-D19C-403A-90E1-193CCDBE3EAE}"/>
                </c:ext>
              </c:extLst>
            </c:dLbl>
            <c:dLbl>
              <c:idx val="3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5-D19C-403A-90E1-193CCDBE3EAE}"/>
                </c:ext>
              </c:extLst>
            </c:dLbl>
            <c:dLbl>
              <c:idx val="3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6-D19C-403A-90E1-193CCDBE3EAE}"/>
                </c:ext>
              </c:extLst>
            </c:dLbl>
            <c:dLbl>
              <c:idx val="3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7-D19C-403A-90E1-193CCDBE3EAE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8-D19C-403A-90E1-193CCDBE3EAE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9-D19C-403A-90E1-193CCDBE3EAE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A-D19C-403A-90E1-193CCDBE3EAE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'5nod_dati'!$A$382:$A$411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'5nod_dati'!$E$382:$E$411</c:f>
              <c:numCache>
                <c:formatCode>General</c:formatCode>
                <c:ptCount val="30"/>
                <c:pt idx="0" formatCode="0">
                  <c:v>5.9</c:v>
                </c:pt>
                <c:pt idx="2" formatCode="0">
                  <c:v>6.1</c:v>
                </c:pt>
                <c:pt idx="3" formatCode="0">
                  <c:v>5.7</c:v>
                </c:pt>
                <c:pt idx="5" formatCode="0">
                  <c:v>5.5</c:v>
                </c:pt>
                <c:pt idx="6" formatCode="0">
                  <c:v>6.6</c:v>
                </c:pt>
                <c:pt idx="7" formatCode="0">
                  <c:v>8.5</c:v>
                </c:pt>
                <c:pt idx="8" formatCode="0">
                  <c:v>8.1999999999999993</c:v>
                </c:pt>
                <c:pt idx="9" formatCode="0">
                  <c:v>4.9000000000000004</c:v>
                </c:pt>
                <c:pt idx="10" formatCode="0">
                  <c:v>3.4</c:v>
                </c:pt>
                <c:pt idx="12" formatCode="0">
                  <c:v>10.3</c:v>
                </c:pt>
                <c:pt idx="13" formatCode="0">
                  <c:v>4.3</c:v>
                </c:pt>
                <c:pt idx="14" formatCode="0">
                  <c:v>7.4</c:v>
                </c:pt>
                <c:pt idx="16" formatCode="0">
                  <c:v>5.8</c:v>
                </c:pt>
                <c:pt idx="17" formatCode="0">
                  <c:v>8.6</c:v>
                </c:pt>
                <c:pt idx="19" formatCode="0">
                  <c:v>5.8</c:v>
                </c:pt>
                <c:pt idx="20" formatCode="0">
                  <c:v>8.1999999999999993</c:v>
                </c:pt>
                <c:pt idx="21" formatCode="0">
                  <c:v>2.9</c:v>
                </c:pt>
                <c:pt idx="23" formatCode="0">
                  <c:v>4.9000000000000004</c:v>
                </c:pt>
                <c:pt idx="24" formatCode="0">
                  <c:v>4.9000000000000004</c:v>
                </c:pt>
                <c:pt idx="25" formatCode="0">
                  <c:v>4.4000000000000004</c:v>
                </c:pt>
                <c:pt idx="26" formatCode="0">
                  <c:v>8.9</c:v>
                </c:pt>
                <c:pt idx="28" formatCode="0">
                  <c:v>3.7</c:v>
                </c:pt>
                <c:pt idx="29" formatCode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B-D19C-403A-90E1-193CCDBE3EAE}"/>
            </c:ext>
          </c:extLst>
        </c:ser>
        <c:ser>
          <c:idx val="4"/>
          <c:order val="4"/>
          <c:tx>
            <c:strRef>
              <c:f>'5nod_dati'!$F$381</c:f>
              <c:strCache>
                <c:ptCount val="1"/>
                <c:pt idx="0">
                  <c:v>Ļoti negatīvi</c:v>
                </c:pt>
              </c:strCache>
            </c:strRef>
          </c:tx>
          <c:spPr>
            <a:solidFill>
              <a:srgbClr val="D1452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lv-L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'5nod_dati'!$A$382:$A$411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'5nod_dati'!$F$382:$F$411</c:f>
              <c:numCache>
                <c:formatCode>General</c:formatCode>
                <c:ptCount val="30"/>
                <c:pt idx="0" formatCode="0">
                  <c:v>0.5</c:v>
                </c:pt>
                <c:pt idx="2" formatCode="0.0">
                  <c:v>0.4</c:v>
                </c:pt>
                <c:pt idx="3" formatCode="0">
                  <c:v>0.7</c:v>
                </c:pt>
                <c:pt idx="6" formatCode="0">
                  <c:v>1.3</c:v>
                </c:pt>
                <c:pt idx="10" formatCode="0">
                  <c:v>1.3</c:v>
                </c:pt>
                <c:pt idx="13" formatCode="0">
                  <c:v>1</c:v>
                </c:pt>
                <c:pt idx="16" formatCode="0">
                  <c:v>0.6</c:v>
                </c:pt>
                <c:pt idx="20" formatCode="0">
                  <c:v>0.9</c:v>
                </c:pt>
                <c:pt idx="21" formatCode="0">
                  <c:v>0.6</c:v>
                </c:pt>
                <c:pt idx="24" formatCode="0">
                  <c:v>2.4</c:v>
                </c:pt>
                <c:pt idx="28" formatCode="0">
                  <c:v>0.6</c:v>
                </c:pt>
                <c:pt idx="29" formatCode="0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C-D19C-403A-90E1-193CCDBE3EAE}"/>
            </c:ext>
          </c:extLst>
        </c:ser>
        <c:ser>
          <c:idx val="5"/>
          <c:order val="5"/>
          <c:tx>
            <c:strRef>
              <c:f>'5nod_dati'!$G$381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</c:spPr>
          <c:invertIfNegative val="0"/>
          <c:cat>
            <c:strRef>
              <c:f>'5nod_dati'!$A$382:$A$411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'5nod_dati'!$G$382:$G$411</c:f>
              <c:numCache>
                <c:formatCode>General</c:formatCode>
                <c:ptCount val="30"/>
                <c:pt idx="0" formatCode="0.0">
                  <c:v>11.999999999999998</c:v>
                </c:pt>
                <c:pt idx="2" formatCode="0.0">
                  <c:v>11.9</c:v>
                </c:pt>
                <c:pt idx="3" formatCode="0.0">
                  <c:v>12</c:v>
                </c:pt>
                <c:pt idx="5" formatCode="0.0">
                  <c:v>12.899999999999999</c:v>
                </c:pt>
                <c:pt idx="6" formatCode="0.0">
                  <c:v>10.499999999999998</c:v>
                </c:pt>
                <c:pt idx="7" formatCode="0.0">
                  <c:v>9.8999999999999986</c:v>
                </c:pt>
                <c:pt idx="8" formatCode="0.0">
                  <c:v>10.199999999999999</c:v>
                </c:pt>
                <c:pt idx="9" formatCode="0.0">
                  <c:v>13.499999999999998</c:v>
                </c:pt>
                <c:pt idx="10" formatCode="0.0">
                  <c:v>13.699999999999998</c:v>
                </c:pt>
                <c:pt idx="12" formatCode="0.0">
                  <c:v>8.0999999999999979</c:v>
                </c:pt>
                <c:pt idx="13" formatCode="0.0">
                  <c:v>13.099999999999998</c:v>
                </c:pt>
                <c:pt idx="14" formatCode="0.0">
                  <c:v>10.999999999999998</c:v>
                </c:pt>
                <c:pt idx="16" formatCode="0.0">
                  <c:v>11.999999999999996</c:v>
                </c:pt>
                <c:pt idx="17" formatCode="0.0">
                  <c:v>9.7999999999999989</c:v>
                </c:pt>
                <c:pt idx="19" formatCode="0.0">
                  <c:v>12.599999999999998</c:v>
                </c:pt>
                <c:pt idx="20" formatCode="0.0">
                  <c:v>9.3000000000000007</c:v>
                </c:pt>
                <c:pt idx="21" formatCode="0.0">
                  <c:v>14.899999999999997</c:v>
                </c:pt>
                <c:pt idx="23" formatCode="0.0">
                  <c:v>13.499999999999998</c:v>
                </c:pt>
                <c:pt idx="24" formatCode="0.0">
                  <c:v>11.099999999999998</c:v>
                </c:pt>
                <c:pt idx="25" formatCode="0.0">
                  <c:v>13.999999999999998</c:v>
                </c:pt>
                <c:pt idx="26" formatCode="0.0">
                  <c:v>9.4999999999999982</c:v>
                </c:pt>
                <c:pt idx="28" formatCode="0.0">
                  <c:v>14.099999999999998</c:v>
                </c:pt>
                <c:pt idx="29" formatCode="0.0">
                  <c:v>10.899999999999999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D-D19C-403A-90E1-193CCDBE3EAE}"/>
            </c:ext>
          </c:extLst>
        </c:ser>
        <c:ser>
          <c:idx val="6"/>
          <c:order val="6"/>
          <c:tx>
            <c:strRef>
              <c:f>'5nod_dati'!$H$381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'5nod_dati'!$A$382:$A$411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'5nod_dati'!$H$382:$H$411</c:f>
              <c:numCache>
                <c:formatCode>General</c:formatCode>
                <c:ptCount val="30"/>
                <c:pt idx="0" formatCode="0">
                  <c:v>17.600000000000001</c:v>
                </c:pt>
                <c:pt idx="2" formatCode="0">
                  <c:v>19.399999999999999</c:v>
                </c:pt>
                <c:pt idx="3" formatCode="0">
                  <c:v>15.9</c:v>
                </c:pt>
                <c:pt idx="5" formatCode="0">
                  <c:v>12.1</c:v>
                </c:pt>
                <c:pt idx="6" formatCode="0">
                  <c:v>10.3</c:v>
                </c:pt>
                <c:pt idx="7" formatCode="0">
                  <c:v>6.8</c:v>
                </c:pt>
                <c:pt idx="8" formatCode="0">
                  <c:v>18.899999999999999</c:v>
                </c:pt>
                <c:pt idx="9" formatCode="0">
                  <c:v>17.100000000000001</c:v>
                </c:pt>
                <c:pt idx="10" formatCode="0">
                  <c:v>29.5</c:v>
                </c:pt>
                <c:pt idx="12" formatCode="0">
                  <c:v>43</c:v>
                </c:pt>
                <c:pt idx="13" formatCode="0">
                  <c:v>16.7</c:v>
                </c:pt>
                <c:pt idx="14" formatCode="0">
                  <c:v>14.3</c:v>
                </c:pt>
                <c:pt idx="16" formatCode="0">
                  <c:v>16.8</c:v>
                </c:pt>
                <c:pt idx="17" formatCode="0">
                  <c:v>30.6</c:v>
                </c:pt>
                <c:pt idx="19" formatCode="0">
                  <c:v>10.5</c:v>
                </c:pt>
                <c:pt idx="20" formatCode="0">
                  <c:v>14.9</c:v>
                </c:pt>
                <c:pt idx="21" formatCode="0">
                  <c:v>27.8</c:v>
                </c:pt>
                <c:pt idx="23" formatCode="0">
                  <c:v>11.1</c:v>
                </c:pt>
                <c:pt idx="24" formatCode="0">
                  <c:v>16.399999999999999</c:v>
                </c:pt>
                <c:pt idx="25" formatCode="0">
                  <c:v>18.600000000000001</c:v>
                </c:pt>
                <c:pt idx="26" formatCode="0">
                  <c:v>5.9</c:v>
                </c:pt>
                <c:pt idx="28" formatCode="0">
                  <c:v>14.4</c:v>
                </c:pt>
                <c:pt idx="29" formatCode="0">
                  <c:v>19.3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E-D19C-403A-90E1-193CCDBE3E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9087752"/>
        <c:axId val="1"/>
      </c:barChart>
      <c:catAx>
        <c:axId val="62908775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000"/>
                  <a:t>%</a:t>
                </a:r>
              </a:p>
            </c:rich>
          </c:tx>
          <c:layout>
            <c:manualLayout>
              <c:xMode val="edge"/>
              <c:yMode val="edge"/>
              <c:x val="7.8616643507796822E-3"/>
              <c:y val="1.2875768415669845E-2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89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52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629087752"/>
        <c:crosses val="max"/>
        <c:crossBetween val="between"/>
        <c:majorUnit val="56"/>
        <c:minorUnit val="4"/>
      </c:valAx>
      <c:spPr>
        <a:noFill/>
        <a:ln w="25400">
          <a:noFill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28458856726743126"/>
          <c:y val="9.190991794837124E-3"/>
          <c:w val="0.71541143273256869"/>
          <c:h val="3.1598571011956837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900"/>
              <a:t>Indekss*</a:t>
            </a:r>
          </a:p>
        </c:rich>
      </c:tx>
      <c:layout>
        <c:manualLayout>
          <c:xMode val="edge"/>
          <c:yMode val="edge"/>
          <c:x val="0.35992835659491063"/>
          <c:y val="5.5728126438742195E-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25474322147499801"/>
          <c:y val="4.0195057286241835E-2"/>
          <c:w val="0.42381399749923959"/>
          <c:h val="0.893575757165852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'5nod_dati'!$K$381</c:f>
              <c:strCache>
                <c:ptCount val="1"/>
                <c:pt idx="0">
                  <c:v>Indekss</c:v>
                </c:pt>
              </c:strCache>
            </c:strRef>
          </c:tx>
          <c:spPr>
            <a:pattFill prst="dkUpDiag">
              <a:fgClr>
                <a:schemeClr val="accent5">
                  <a:lumMod val="75000"/>
                </a:schemeClr>
              </a:fgClr>
              <a:bgClr>
                <a:schemeClr val="bg1"/>
              </a:bgClr>
            </a:pattFill>
            <a:ln w="3175">
              <a:solidFill>
                <a:schemeClr val="accent5">
                  <a:lumMod val="75000"/>
                </a:schemeClr>
              </a:solidFill>
              <a:prstDash val="solid"/>
            </a:ln>
          </c:spPr>
          <c:invertIfNegative val="1"/>
          <c:dPt>
            <c:idx val="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0-C5C3-4277-A806-9BE48AC09D04}"/>
              </c:ext>
            </c:extLst>
          </c:dPt>
          <c:dPt>
            <c:idx val="3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1-C5C3-4277-A806-9BE48AC09D04}"/>
              </c:ext>
            </c:extLst>
          </c:dPt>
          <c:dPt>
            <c:idx val="4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2-C5C3-4277-A806-9BE48AC09D04}"/>
              </c:ext>
            </c:extLst>
          </c:dPt>
          <c:dPt>
            <c:idx val="5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3-C5C3-4277-A806-9BE48AC09D04}"/>
              </c:ext>
            </c:extLst>
          </c:dPt>
          <c:dPt>
            <c:idx val="6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4-C5C3-4277-A806-9BE48AC09D04}"/>
              </c:ext>
            </c:extLst>
          </c:dPt>
          <c:dPt>
            <c:idx val="7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5-C5C3-4277-A806-9BE48AC09D04}"/>
              </c:ext>
            </c:extLst>
          </c:dPt>
          <c:dPt>
            <c:idx val="8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6-C5C3-4277-A806-9BE48AC09D04}"/>
              </c:ext>
            </c:extLst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C5C3-4277-A806-9BE48AC09D04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C5C3-4277-A806-9BE48AC09D04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C5C3-4277-A806-9BE48AC09D04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C5C3-4277-A806-9BE48AC09D04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C5C3-4277-A806-9BE48AC09D04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C5C3-4277-A806-9BE48AC09D04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C5C3-4277-A806-9BE48AC09D04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C5C3-4277-A806-9BE48AC09D04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C5C3-4277-A806-9BE48AC09D04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'5nod_dati'!$K$382:$K$411</c:f>
              <c:numCache>
                <c:formatCode>General</c:formatCode>
                <c:ptCount val="30"/>
                <c:pt idx="0" formatCode="0.0">
                  <c:v>49.7</c:v>
                </c:pt>
                <c:pt idx="2" formatCode="0.0">
                  <c:v>48.55</c:v>
                </c:pt>
                <c:pt idx="3" formatCode="0.0">
                  <c:v>50.600000000000009</c:v>
                </c:pt>
                <c:pt idx="5" formatCode="0.0">
                  <c:v>58.349999999999994</c:v>
                </c:pt>
                <c:pt idx="6" formatCode="0.0">
                  <c:v>53.249999999999993</c:v>
                </c:pt>
                <c:pt idx="7" formatCode="0.0">
                  <c:v>59.7</c:v>
                </c:pt>
                <c:pt idx="8" formatCode="0.0">
                  <c:v>44.699999999999996</c:v>
                </c:pt>
                <c:pt idx="9" formatCode="0.0">
                  <c:v>53.25</c:v>
                </c:pt>
                <c:pt idx="10" formatCode="0.0">
                  <c:v>39.450000000000003</c:v>
                </c:pt>
                <c:pt idx="12" formatCode="0.0">
                  <c:v>29.500000000000007</c:v>
                </c:pt>
                <c:pt idx="13" formatCode="0.0">
                  <c:v>50.85</c:v>
                </c:pt>
                <c:pt idx="14" formatCode="0.0">
                  <c:v>51.55</c:v>
                </c:pt>
                <c:pt idx="16" formatCode="0.0">
                  <c:v>50.4</c:v>
                </c:pt>
                <c:pt idx="17" formatCode="0.0">
                  <c:v>31.95</c:v>
                </c:pt>
                <c:pt idx="19" formatCode="0.0">
                  <c:v>56.95</c:v>
                </c:pt>
                <c:pt idx="20" formatCode="0.0">
                  <c:v>48.55</c:v>
                </c:pt>
                <c:pt idx="21" formatCode="0.0">
                  <c:v>44.150000000000006</c:v>
                </c:pt>
                <c:pt idx="23" formatCode="0.0">
                  <c:v>57.55</c:v>
                </c:pt>
                <c:pt idx="24" formatCode="0.0">
                  <c:v>46.75</c:v>
                </c:pt>
                <c:pt idx="25" formatCode="0.0">
                  <c:v>53.1</c:v>
                </c:pt>
                <c:pt idx="26" formatCode="0.0">
                  <c:v>56</c:v>
                </c:pt>
                <c:pt idx="28" formatCode="0.0">
                  <c:v>58.75</c:v>
                </c:pt>
                <c:pt idx="29" formatCode="0.0">
                  <c:v>45.05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5C3-4277-A806-9BE48AC09D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9089912"/>
        <c:axId val="1"/>
      </c:barChart>
      <c:catAx>
        <c:axId val="629089912"/>
        <c:scaling>
          <c:orientation val="maxMin"/>
        </c:scaling>
        <c:delete val="0"/>
        <c:axPos val="l"/>
        <c:majorTickMark val="out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00"/>
          <c:min val="-60"/>
        </c:scaling>
        <c:delete val="1"/>
        <c:axPos val="b"/>
        <c:numFmt formatCode="0.0" sourceLinked="1"/>
        <c:majorTickMark val="out"/>
        <c:minorTickMark val="none"/>
        <c:tickLblPos val="nextTo"/>
        <c:crossAx val="629089912"/>
        <c:crosses val="max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6995447137735229"/>
          <c:y val="5.0431029454651513E-2"/>
          <c:w val="0.7178450928928003"/>
          <c:h val="0.8858972003499562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'5nod_dati'!$B$309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'5nod_dati'!$A$310:$A$339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'5nod_dati'!$B$310:$B$339</c:f>
              <c:numCache>
                <c:formatCode>General</c:formatCode>
                <c:ptCount val="30"/>
                <c:pt idx="0" formatCode="0.0">
                  <c:v>17.000000000000007</c:v>
                </c:pt>
                <c:pt idx="2" formatCode="0.0">
                  <c:v>19.100000000000009</c:v>
                </c:pt>
                <c:pt idx="3" formatCode="0.0">
                  <c:v>14.900000000000006</c:v>
                </c:pt>
                <c:pt idx="5" formatCode="0.0">
                  <c:v>3.9000000000000057</c:v>
                </c:pt>
                <c:pt idx="6" formatCode="0.0">
                  <c:v>16.800000000000011</c:v>
                </c:pt>
                <c:pt idx="7" formatCode="0.0">
                  <c:v>17.800000000000004</c:v>
                </c:pt>
                <c:pt idx="8" formatCode="0.0">
                  <c:v>17.20000000000001</c:v>
                </c:pt>
                <c:pt idx="9" formatCode="0.0">
                  <c:v>19.000000000000007</c:v>
                </c:pt>
                <c:pt idx="10" formatCode="0.0">
                  <c:v>18.800000000000004</c:v>
                </c:pt>
                <c:pt idx="12" formatCode="0.0">
                  <c:v>33.1</c:v>
                </c:pt>
                <c:pt idx="13" formatCode="0.0">
                  <c:v>18.100000000000001</c:v>
                </c:pt>
                <c:pt idx="14" formatCode="0.0">
                  <c:v>12.300000000000004</c:v>
                </c:pt>
                <c:pt idx="16" formatCode="0.0">
                  <c:v>16.20000000000001</c:v>
                </c:pt>
                <c:pt idx="17" formatCode="0.0">
                  <c:v>37.20000000000001</c:v>
                </c:pt>
                <c:pt idx="19" formatCode="0.0">
                  <c:v>6.5000000000000071</c:v>
                </c:pt>
                <c:pt idx="20" formatCode="0.0">
                  <c:v>23.6</c:v>
                </c:pt>
                <c:pt idx="21" formatCode="0.0">
                  <c:v>17.600000000000001</c:v>
                </c:pt>
                <c:pt idx="23" formatCode="0.0">
                  <c:v>23.700000000000003</c:v>
                </c:pt>
                <c:pt idx="24" formatCode="0.0">
                  <c:v>13.400000000000013</c:v>
                </c:pt>
                <c:pt idx="25" formatCode="0.0">
                  <c:v>7.8000000000000043</c:v>
                </c:pt>
                <c:pt idx="26" formatCode="0.0">
                  <c:v>16.300000000000004</c:v>
                </c:pt>
                <c:pt idx="28" formatCode="0.0">
                  <c:v>10.700000000000003</c:v>
                </c:pt>
                <c:pt idx="29" formatCode="0.0">
                  <c:v>20.100000000000009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0D-4532-AEF4-FA3C00BC5B48}"/>
            </c:ext>
          </c:extLst>
        </c:ser>
        <c:ser>
          <c:idx val="1"/>
          <c:order val="1"/>
          <c:tx>
            <c:strRef>
              <c:f>'5nod_dati'!$C$309</c:f>
              <c:strCache>
                <c:ptCount val="1"/>
                <c:pt idx="0">
                  <c:v>Ļoti pozitīvi</c:v>
                </c:pt>
              </c:strCache>
            </c:strRef>
          </c:tx>
          <c:spPr>
            <a:solidFill>
              <a:srgbClr val="7E7B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950D-4532-AEF4-FA3C00BC5B48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950D-4532-AEF4-FA3C00BC5B48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950D-4532-AEF4-FA3C00BC5B48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950D-4532-AEF4-FA3C00BC5B48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950D-4532-AEF4-FA3C00BC5B48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950D-4532-AEF4-FA3C00BC5B48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950D-4532-AEF4-FA3C00BC5B48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950D-4532-AEF4-FA3C00BC5B48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950D-4532-AEF4-FA3C00BC5B48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950D-4532-AEF4-FA3C00BC5B48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950D-4532-AEF4-FA3C00BC5B48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950D-4532-AEF4-FA3C00BC5B48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950D-4532-AEF4-FA3C00BC5B48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950D-4532-AEF4-FA3C00BC5B48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950D-4532-AEF4-FA3C00BC5B48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950D-4532-AEF4-FA3C00BC5B48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950D-4532-AEF4-FA3C00BC5B48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950D-4532-AEF4-FA3C00BC5B48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950D-4532-AEF4-FA3C00BC5B48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950D-4532-AEF4-FA3C00BC5B48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950D-4532-AEF4-FA3C00BC5B48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950D-4532-AEF4-FA3C00BC5B48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950D-4532-AEF4-FA3C00BC5B48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'5nod_dati'!$A$310:$A$339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'5nod_dati'!$C$310:$C$339</c:f>
              <c:numCache>
                <c:formatCode>General</c:formatCode>
                <c:ptCount val="30"/>
                <c:pt idx="0" formatCode="0">
                  <c:v>31.8</c:v>
                </c:pt>
                <c:pt idx="2" formatCode="0">
                  <c:v>31.9</c:v>
                </c:pt>
                <c:pt idx="3" formatCode="0">
                  <c:v>31.8</c:v>
                </c:pt>
                <c:pt idx="5" formatCode="0">
                  <c:v>32.799999999999997</c:v>
                </c:pt>
                <c:pt idx="6" formatCode="0">
                  <c:v>26.1</c:v>
                </c:pt>
                <c:pt idx="7" formatCode="0">
                  <c:v>31.4</c:v>
                </c:pt>
                <c:pt idx="8" formatCode="0">
                  <c:v>36.799999999999997</c:v>
                </c:pt>
                <c:pt idx="9" formatCode="0">
                  <c:v>35</c:v>
                </c:pt>
                <c:pt idx="10" formatCode="0">
                  <c:v>29.7</c:v>
                </c:pt>
                <c:pt idx="12" formatCode="0">
                  <c:v>25.2</c:v>
                </c:pt>
                <c:pt idx="13" formatCode="0">
                  <c:v>29.7</c:v>
                </c:pt>
                <c:pt idx="14" formatCode="0">
                  <c:v>36</c:v>
                </c:pt>
                <c:pt idx="16" formatCode="0">
                  <c:v>32.799999999999997</c:v>
                </c:pt>
                <c:pt idx="17" formatCode="0">
                  <c:v>7.1</c:v>
                </c:pt>
                <c:pt idx="19" formatCode="0">
                  <c:v>34.6</c:v>
                </c:pt>
                <c:pt idx="20" formatCode="0">
                  <c:v>29.7</c:v>
                </c:pt>
                <c:pt idx="21" formatCode="0">
                  <c:v>32.1</c:v>
                </c:pt>
                <c:pt idx="23" formatCode="0">
                  <c:v>36.700000000000003</c:v>
                </c:pt>
                <c:pt idx="24" formatCode="0">
                  <c:v>27.6</c:v>
                </c:pt>
                <c:pt idx="25" formatCode="0">
                  <c:v>37.200000000000003</c:v>
                </c:pt>
                <c:pt idx="26" formatCode="0">
                  <c:v>30.1</c:v>
                </c:pt>
                <c:pt idx="28" formatCode="0">
                  <c:v>37.700000000000003</c:v>
                </c:pt>
                <c:pt idx="29" formatCode="0">
                  <c:v>28.9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950D-4532-AEF4-FA3C00BC5B48}"/>
            </c:ext>
          </c:extLst>
        </c:ser>
        <c:ser>
          <c:idx val="2"/>
          <c:order val="2"/>
          <c:tx>
            <c:strRef>
              <c:f>'5nod_dati'!$D$309</c:f>
              <c:strCache>
                <c:ptCount val="1"/>
                <c:pt idx="0">
                  <c:v>Drīzāk pozitīvi</c:v>
                </c:pt>
              </c:strCache>
            </c:strRef>
          </c:tx>
          <c:spPr>
            <a:solidFill>
              <a:srgbClr val="D7D2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950D-4532-AEF4-FA3C00BC5B48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950D-4532-AEF4-FA3C00BC5B48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950D-4532-AEF4-FA3C00BC5B48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950D-4532-AEF4-FA3C00BC5B48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950D-4532-AEF4-FA3C00BC5B48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950D-4532-AEF4-FA3C00BC5B48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950D-4532-AEF4-FA3C00BC5B48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950D-4532-AEF4-FA3C00BC5B48}"/>
                </c:ext>
              </c:extLst>
            </c:dLbl>
            <c:dLbl>
              <c:idx val="3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950D-4532-AEF4-FA3C00BC5B48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'5nod_dati'!$A$310:$A$339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'5nod_dati'!$D$310:$D$339</c:f>
              <c:numCache>
                <c:formatCode>General</c:formatCode>
                <c:ptCount val="30"/>
                <c:pt idx="0" formatCode="0">
                  <c:v>43.6</c:v>
                </c:pt>
                <c:pt idx="2" formatCode="0">
                  <c:v>41.4</c:v>
                </c:pt>
                <c:pt idx="3" formatCode="0">
                  <c:v>45.7</c:v>
                </c:pt>
                <c:pt idx="5" formatCode="0">
                  <c:v>55.7</c:v>
                </c:pt>
                <c:pt idx="6" formatCode="0">
                  <c:v>49.5</c:v>
                </c:pt>
                <c:pt idx="7" formatCode="0">
                  <c:v>43.2</c:v>
                </c:pt>
                <c:pt idx="8" formatCode="0">
                  <c:v>38.4</c:v>
                </c:pt>
                <c:pt idx="9" formatCode="0">
                  <c:v>38.4</c:v>
                </c:pt>
                <c:pt idx="10" formatCode="0">
                  <c:v>43.9</c:v>
                </c:pt>
                <c:pt idx="12" formatCode="0">
                  <c:v>34.1</c:v>
                </c:pt>
                <c:pt idx="13" formatCode="0">
                  <c:v>44.6</c:v>
                </c:pt>
                <c:pt idx="14" formatCode="0">
                  <c:v>44.1</c:v>
                </c:pt>
                <c:pt idx="16" formatCode="0">
                  <c:v>43.4</c:v>
                </c:pt>
                <c:pt idx="17" formatCode="0">
                  <c:v>48.1</c:v>
                </c:pt>
                <c:pt idx="19" formatCode="0">
                  <c:v>51.3</c:v>
                </c:pt>
                <c:pt idx="20" formatCode="0">
                  <c:v>39.1</c:v>
                </c:pt>
                <c:pt idx="21" formatCode="0">
                  <c:v>42.7</c:v>
                </c:pt>
                <c:pt idx="23" formatCode="0">
                  <c:v>32</c:v>
                </c:pt>
                <c:pt idx="24" formatCode="0">
                  <c:v>51.4</c:v>
                </c:pt>
                <c:pt idx="25" formatCode="0">
                  <c:v>47.4</c:v>
                </c:pt>
                <c:pt idx="26" formatCode="0">
                  <c:v>46</c:v>
                </c:pt>
                <c:pt idx="28" formatCode="0">
                  <c:v>44</c:v>
                </c:pt>
                <c:pt idx="29" formatCode="0">
                  <c:v>43.4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950D-4532-AEF4-FA3C00BC5B48}"/>
            </c:ext>
          </c:extLst>
        </c:ser>
        <c:ser>
          <c:idx val="3"/>
          <c:order val="3"/>
          <c:tx>
            <c:strRef>
              <c:f>'5nod_dati'!$E$309</c:f>
              <c:strCache>
                <c:ptCount val="1"/>
                <c:pt idx="0">
                  <c:v>Drīzāk negatīvi</c:v>
                </c:pt>
              </c:strCache>
            </c:strRef>
          </c:tx>
          <c:spPr>
            <a:solidFill>
              <a:srgbClr val="E17A65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950D-4532-AEF4-FA3C00BC5B48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950D-4532-AEF4-FA3C00BC5B48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950D-4532-AEF4-FA3C00BC5B48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950D-4532-AEF4-FA3C00BC5B48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950D-4532-AEF4-FA3C00BC5B48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950D-4532-AEF4-FA3C00BC5B48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950D-4532-AEF4-FA3C00BC5B48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950D-4532-AEF4-FA3C00BC5B48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950D-4532-AEF4-FA3C00BC5B48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C-950D-4532-AEF4-FA3C00BC5B48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950D-4532-AEF4-FA3C00BC5B48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E-950D-4532-AEF4-FA3C00BC5B48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F-950D-4532-AEF4-FA3C00BC5B48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0-950D-4532-AEF4-FA3C00BC5B48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1-950D-4532-AEF4-FA3C00BC5B48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950D-4532-AEF4-FA3C00BC5B48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3-950D-4532-AEF4-FA3C00BC5B48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4-950D-4532-AEF4-FA3C00BC5B48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950D-4532-AEF4-FA3C00BC5B48}"/>
                </c:ext>
              </c:extLst>
            </c:dLbl>
            <c:dLbl>
              <c:idx val="1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6-950D-4532-AEF4-FA3C00BC5B48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950D-4532-AEF4-FA3C00BC5B48}"/>
                </c:ext>
              </c:extLst>
            </c:dLbl>
            <c:dLbl>
              <c:idx val="2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8-950D-4532-AEF4-FA3C00BC5B48}"/>
                </c:ext>
              </c:extLst>
            </c:dLbl>
            <c:dLbl>
              <c:idx val="2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950D-4532-AEF4-FA3C00BC5B48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A-950D-4532-AEF4-FA3C00BC5B48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B-950D-4532-AEF4-FA3C00BC5B48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C-950D-4532-AEF4-FA3C00BC5B48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950D-4532-AEF4-FA3C00BC5B48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E-950D-4532-AEF4-FA3C00BC5B48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F-950D-4532-AEF4-FA3C00BC5B48}"/>
                </c:ext>
              </c:extLst>
            </c:dLbl>
            <c:dLbl>
              <c:idx val="2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950D-4532-AEF4-FA3C00BC5B48}"/>
                </c:ext>
              </c:extLst>
            </c:dLbl>
            <c:dLbl>
              <c:idx val="3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1-950D-4532-AEF4-FA3C00BC5B48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2-950D-4532-AEF4-FA3C00BC5B48}"/>
                </c:ext>
              </c:extLst>
            </c:dLbl>
            <c:dLbl>
              <c:idx val="3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3-950D-4532-AEF4-FA3C00BC5B48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4-950D-4532-AEF4-FA3C00BC5B48}"/>
                </c:ext>
              </c:extLst>
            </c:dLbl>
            <c:dLbl>
              <c:idx val="3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5-950D-4532-AEF4-FA3C00BC5B48}"/>
                </c:ext>
              </c:extLst>
            </c:dLbl>
            <c:dLbl>
              <c:idx val="3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6-950D-4532-AEF4-FA3C00BC5B48}"/>
                </c:ext>
              </c:extLst>
            </c:dLbl>
            <c:dLbl>
              <c:idx val="3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7-950D-4532-AEF4-FA3C00BC5B48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8-950D-4532-AEF4-FA3C00BC5B48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9-950D-4532-AEF4-FA3C00BC5B48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A-950D-4532-AEF4-FA3C00BC5B48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'5nod_dati'!$A$310:$A$339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'5nod_dati'!$E$310:$E$339</c:f>
              <c:numCache>
                <c:formatCode>General</c:formatCode>
                <c:ptCount val="30"/>
                <c:pt idx="0" formatCode="0">
                  <c:v>9.4</c:v>
                </c:pt>
                <c:pt idx="2" formatCode="0">
                  <c:v>11.4</c:v>
                </c:pt>
                <c:pt idx="3" formatCode="0">
                  <c:v>7.4</c:v>
                </c:pt>
                <c:pt idx="5" formatCode="0">
                  <c:v>6.1</c:v>
                </c:pt>
                <c:pt idx="6" formatCode="0">
                  <c:v>15.7</c:v>
                </c:pt>
                <c:pt idx="7" formatCode="0">
                  <c:v>12</c:v>
                </c:pt>
                <c:pt idx="8" formatCode="0">
                  <c:v>13.7</c:v>
                </c:pt>
                <c:pt idx="9" formatCode="0">
                  <c:v>10.7</c:v>
                </c:pt>
                <c:pt idx="10" formatCode="0">
                  <c:v>1.3</c:v>
                </c:pt>
                <c:pt idx="12" formatCode="0">
                  <c:v>9.9</c:v>
                </c:pt>
                <c:pt idx="13" formatCode="0">
                  <c:v>8.6999999999999993</c:v>
                </c:pt>
                <c:pt idx="14" formatCode="0">
                  <c:v>10.1</c:v>
                </c:pt>
                <c:pt idx="16" formatCode="0">
                  <c:v>9.3000000000000007</c:v>
                </c:pt>
                <c:pt idx="17" formatCode="0">
                  <c:v>12.9</c:v>
                </c:pt>
                <c:pt idx="19" formatCode="0">
                  <c:v>8.6999999999999993</c:v>
                </c:pt>
                <c:pt idx="20" formatCode="0">
                  <c:v>14</c:v>
                </c:pt>
                <c:pt idx="21" formatCode="0">
                  <c:v>3.7</c:v>
                </c:pt>
                <c:pt idx="23" formatCode="0">
                  <c:v>16.5</c:v>
                </c:pt>
                <c:pt idx="24" formatCode="0">
                  <c:v>8</c:v>
                </c:pt>
                <c:pt idx="25" formatCode="0">
                  <c:v>5.6</c:v>
                </c:pt>
                <c:pt idx="26" formatCode="0">
                  <c:v>10.6</c:v>
                </c:pt>
                <c:pt idx="28" formatCode="0">
                  <c:v>9.1</c:v>
                </c:pt>
                <c:pt idx="29" formatCode="0">
                  <c:v>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B-950D-4532-AEF4-FA3C00BC5B48}"/>
            </c:ext>
          </c:extLst>
        </c:ser>
        <c:ser>
          <c:idx val="4"/>
          <c:order val="4"/>
          <c:tx>
            <c:strRef>
              <c:f>'5nod_dati'!$F$309</c:f>
              <c:strCache>
                <c:ptCount val="1"/>
                <c:pt idx="0">
                  <c:v>Ļoti negatīvi</c:v>
                </c:pt>
              </c:strCache>
            </c:strRef>
          </c:tx>
          <c:spPr>
            <a:solidFill>
              <a:srgbClr val="D14529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C-950D-4532-AEF4-FA3C00BC5B48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D-950D-4532-AEF4-FA3C00BC5B48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E-950D-4532-AEF4-FA3C00BC5B48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F-950D-4532-AEF4-FA3C00BC5B48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0-950D-4532-AEF4-FA3C00BC5B48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1-950D-4532-AEF4-FA3C00BC5B48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2-950D-4532-AEF4-FA3C00BC5B48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3-950D-4532-AEF4-FA3C00BC5B48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4-950D-4532-AEF4-FA3C00BC5B48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5-950D-4532-AEF4-FA3C00BC5B48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6-950D-4532-AEF4-FA3C00BC5B48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7-950D-4532-AEF4-FA3C00BC5B48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8-950D-4532-AEF4-FA3C00BC5B48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9-950D-4532-AEF4-FA3C00BC5B48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A-950D-4532-AEF4-FA3C00BC5B48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B-950D-4532-AEF4-FA3C00BC5B48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C-950D-4532-AEF4-FA3C00BC5B48}"/>
                </c:ext>
              </c:extLst>
            </c:dLbl>
            <c:dLbl>
              <c:idx val="1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D-950D-4532-AEF4-FA3C00BC5B48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E-950D-4532-AEF4-FA3C00BC5B48}"/>
                </c:ext>
              </c:extLst>
            </c:dLbl>
            <c:dLbl>
              <c:idx val="1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F-950D-4532-AEF4-FA3C00BC5B48}"/>
                </c:ext>
              </c:extLst>
            </c:dLbl>
            <c:dLbl>
              <c:idx val="2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0-950D-4532-AEF4-FA3C00BC5B48}"/>
                </c:ext>
              </c:extLst>
            </c:dLbl>
            <c:dLbl>
              <c:idx val="2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1-950D-4532-AEF4-FA3C00BC5B48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2-950D-4532-AEF4-FA3C00BC5B48}"/>
                </c:ext>
              </c:extLst>
            </c:dLbl>
            <c:dLbl>
              <c:idx val="2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3-950D-4532-AEF4-FA3C00BC5B48}"/>
                </c:ext>
              </c:extLst>
            </c:dLbl>
            <c:dLbl>
              <c:idx val="2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4-950D-4532-AEF4-FA3C00BC5B48}"/>
                </c:ext>
              </c:extLst>
            </c:dLbl>
            <c:dLbl>
              <c:idx val="2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5-950D-4532-AEF4-FA3C00BC5B48}"/>
                </c:ext>
              </c:extLst>
            </c:dLbl>
            <c:dLbl>
              <c:idx val="2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6-950D-4532-AEF4-FA3C00BC5B48}"/>
                </c:ext>
              </c:extLst>
            </c:dLbl>
            <c:dLbl>
              <c:idx val="2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7-950D-4532-AEF4-FA3C00BC5B48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8-950D-4532-AEF4-FA3C00BC5B48}"/>
                </c:ext>
              </c:extLst>
            </c:dLbl>
            <c:dLbl>
              <c:idx val="2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9-950D-4532-AEF4-FA3C00BC5B48}"/>
                </c:ext>
              </c:extLst>
            </c:dLbl>
            <c:dLbl>
              <c:idx val="3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A-950D-4532-AEF4-FA3C00BC5B48}"/>
                </c:ext>
              </c:extLst>
            </c:dLbl>
            <c:dLbl>
              <c:idx val="3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B-950D-4532-AEF4-FA3C00BC5B48}"/>
                </c:ext>
              </c:extLst>
            </c:dLbl>
            <c:dLbl>
              <c:idx val="3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C-950D-4532-AEF4-FA3C00BC5B48}"/>
                </c:ext>
              </c:extLst>
            </c:dLbl>
            <c:dLbl>
              <c:idx val="3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D-950D-4532-AEF4-FA3C00BC5B48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E-950D-4532-AEF4-FA3C00BC5B48}"/>
                </c:ext>
              </c:extLst>
            </c:dLbl>
            <c:dLbl>
              <c:idx val="3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F-950D-4532-AEF4-FA3C00BC5B48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0-950D-4532-AEF4-FA3C00BC5B48}"/>
                </c:ext>
              </c:extLst>
            </c:dLbl>
            <c:dLbl>
              <c:idx val="3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1-950D-4532-AEF4-FA3C00BC5B48}"/>
                </c:ext>
              </c:extLst>
            </c:dLbl>
            <c:dLbl>
              <c:idx val="3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2-950D-4532-AEF4-FA3C00BC5B48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3-950D-4532-AEF4-FA3C00BC5B48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'5nod_dati'!$A$310:$A$339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'5nod_dati'!$F$310:$F$339</c:f>
              <c:numCache>
                <c:formatCode>General</c:formatCode>
                <c:ptCount val="30"/>
                <c:pt idx="0" formatCode="0">
                  <c:v>1.9</c:v>
                </c:pt>
                <c:pt idx="2" formatCode="0">
                  <c:v>2.7</c:v>
                </c:pt>
                <c:pt idx="3" formatCode="0">
                  <c:v>1.2</c:v>
                </c:pt>
                <c:pt idx="6" formatCode="0">
                  <c:v>3.5</c:v>
                </c:pt>
                <c:pt idx="7" formatCode="0">
                  <c:v>2.2999999999999998</c:v>
                </c:pt>
                <c:pt idx="8" formatCode="0">
                  <c:v>3.1</c:v>
                </c:pt>
                <c:pt idx="9" formatCode="0">
                  <c:v>2.6</c:v>
                </c:pt>
                <c:pt idx="12" formatCode="0">
                  <c:v>4.5999999999999996</c:v>
                </c:pt>
                <c:pt idx="13" formatCode="0">
                  <c:v>1.8</c:v>
                </c:pt>
                <c:pt idx="14" formatCode="0">
                  <c:v>1.5</c:v>
                </c:pt>
                <c:pt idx="16" formatCode="0">
                  <c:v>1.3</c:v>
                </c:pt>
                <c:pt idx="17" formatCode="0">
                  <c:v>15.1</c:v>
                </c:pt>
                <c:pt idx="20" formatCode="0">
                  <c:v>4.0999999999999996</c:v>
                </c:pt>
                <c:pt idx="21" formatCode="0">
                  <c:v>0.6</c:v>
                </c:pt>
                <c:pt idx="23" formatCode="0">
                  <c:v>2</c:v>
                </c:pt>
                <c:pt idx="25" formatCode="0">
                  <c:v>2.2000000000000002</c:v>
                </c:pt>
                <c:pt idx="26" formatCode="0">
                  <c:v>4.0999999999999996</c:v>
                </c:pt>
                <c:pt idx="28" formatCode="0">
                  <c:v>1</c:v>
                </c:pt>
                <c:pt idx="29" formatCode="0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4-950D-4532-AEF4-FA3C00BC5B48}"/>
            </c:ext>
          </c:extLst>
        </c:ser>
        <c:ser>
          <c:idx val="5"/>
          <c:order val="5"/>
          <c:tx>
            <c:strRef>
              <c:f>'5nod_dati'!$G$309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'5nod_dati'!$A$310:$A$339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'5nod_dati'!$G$310:$G$339</c:f>
              <c:numCache>
                <c:formatCode>General</c:formatCode>
                <c:ptCount val="30"/>
                <c:pt idx="0" formatCode="0.0">
                  <c:v>22</c:v>
                </c:pt>
                <c:pt idx="2" formatCode="0.0">
                  <c:v>19.199999999999996</c:v>
                </c:pt>
                <c:pt idx="3" formatCode="0.0">
                  <c:v>24.699999999999996</c:v>
                </c:pt>
                <c:pt idx="5" formatCode="0.0">
                  <c:v>27.199999999999996</c:v>
                </c:pt>
                <c:pt idx="6" formatCode="0.0">
                  <c:v>14.099999999999998</c:v>
                </c:pt>
                <c:pt idx="7" formatCode="0.0">
                  <c:v>18.999999999999996</c:v>
                </c:pt>
                <c:pt idx="8" formatCode="0.0">
                  <c:v>16.499999999999996</c:v>
                </c:pt>
                <c:pt idx="9" formatCode="0.0">
                  <c:v>19.999999999999996</c:v>
                </c:pt>
                <c:pt idx="10" formatCode="0.0">
                  <c:v>31.999999999999996</c:v>
                </c:pt>
                <c:pt idx="12" formatCode="0.0">
                  <c:v>18.799999999999997</c:v>
                </c:pt>
                <c:pt idx="13" formatCode="0.0">
                  <c:v>22.799999999999997</c:v>
                </c:pt>
                <c:pt idx="14" formatCode="0.0">
                  <c:v>21.699999999999996</c:v>
                </c:pt>
                <c:pt idx="16" formatCode="0.0">
                  <c:v>22.699999999999996</c:v>
                </c:pt>
                <c:pt idx="17" formatCode="0.0">
                  <c:v>5.2999999999999954</c:v>
                </c:pt>
                <c:pt idx="19" formatCode="0.0">
                  <c:v>24.599999999999998</c:v>
                </c:pt>
                <c:pt idx="20" formatCode="0.0">
                  <c:v>15.199999999999996</c:v>
                </c:pt>
                <c:pt idx="21" formatCode="0.0">
                  <c:v>28.999999999999996</c:v>
                </c:pt>
                <c:pt idx="23" formatCode="0.0">
                  <c:v>14.799999999999997</c:v>
                </c:pt>
                <c:pt idx="24" formatCode="0.0">
                  <c:v>25.299999999999997</c:v>
                </c:pt>
                <c:pt idx="25" formatCode="0.0">
                  <c:v>25.5</c:v>
                </c:pt>
                <c:pt idx="26" formatCode="0.0">
                  <c:v>18.599999999999994</c:v>
                </c:pt>
                <c:pt idx="28" formatCode="0.0">
                  <c:v>23.199999999999996</c:v>
                </c:pt>
                <c:pt idx="29" formatCode="0.0">
                  <c:v>21.499999999999996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5-950D-4532-AEF4-FA3C00BC5B48}"/>
            </c:ext>
          </c:extLst>
        </c:ser>
        <c:ser>
          <c:idx val="6"/>
          <c:order val="6"/>
          <c:tx>
            <c:strRef>
              <c:f>'5nod_dati'!$H$309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'5nod_dati'!$A$310:$A$339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'5nod_dati'!$H$310:$H$339</c:f>
              <c:numCache>
                <c:formatCode>General</c:formatCode>
                <c:ptCount val="30"/>
                <c:pt idx="0" formatCode="0">
                  <c:v>13.3</c:v>
                </c:pt>
                <c:pt idx="2" formatCode="0">
                  <c:v>12.6</c:v>
                </c:pt>
                <c:pt idx="3" formatCode="0">
                  <c:v>13.9</c:v>
                </c:pt>
                <c:pt idx="5" formatCode="0">
                  <c:v>5.5</c:v>
                </c:pt>
                <c:pt idx="6" formatCode="0">
                  <c:v>5.2</c:v>
                </c:pt>
                <c:pt idx="7" formatCode="0">
                  <c:v>11.1</c:v>
                </c:pt>
                <c:pt idx="8" formatCode="0">
                  <c:v>7.9</c:v>
                </c:pt>
                <c:pt idx="9" formatCode="0">
                  <c:v>13.4</c:v>
                </c:pt>
                <c:pt idx="10" formatCode="0">
                  <c:v>25.1</c:v>
                </c:pt>
                <c:pt idx="12" formatCode="0">
                  <c:v>26.3</c:v>
                </c:pt>
                <c:pt idx="13" formatCode="0">
                  <c:v>15.2</c:v>
                </c:pt>
                <c:pt idx="14" formatCode="0">
                  <c:v>8.3000000000000007</c:v>
                </c:pt>
                <c:pt idx="16" formatCode="0">
                  <c:v>13.2</c:v>
                </c:pt>
                <c:pt idx="17" formatCode="0">
                  <c:v>16.8</c:v>
                </c:pt>
                <c:pt idx="19" formatCode="0">
                  <c:v>5.3</c:v>
                </c:pt>
                <c:pt idx="20" formatCode="0">
                  <c:v>13.1</c:v>
                </c:pt>
                <c:pt idx="21" formatCode="0">
                  <c:v>20.9</c:v>
                </c:pt>
                <c:pt idx="23" formatCode="0">
                  <c:v>12.8</c:v>
                </c:pt>
                <c:pt idx="24" formatCode="0">
                  <c:v>13</c:v>
                </c:pt>
                <c:pt idx="25" formatCode="0">
                  <c:v>7.6</c:v>
                </c:pt>
                <c:pt idx="26" formatCode="0">
                  <c:v>9.1999999999999993</c:v>
                </c:pt>
                <c:pt idx="28" formatCode="0">
                  <c:v>8.1999999999999993</c:v>
                </c:pt>
                <c:pt idx="29" formatCode="0">
                  <c:v>15.8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6-950D-4532-AEF4-FA3C00BC5B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9087752"/>
        <c:axId val="1"/>
      </c:barChart>
      <c:catAx>
        <c:axId val="62908775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000"/>
                  <a:t>%</a:t>
                </a:r>
              </a:p>
            </c:rich>
          </c:tx>
          <c:layout>
            <c:manualLayout>
              <c:xMode val="edge"/>
              <c:yMode val="edge"/>
              <c:x val="7.8616643507796822E-3"/>
              <c:y val="1.2875768415669845E-2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92.4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52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629087752"/>
        <c:crosses val="max"/>
        <c:crossBetween val="between"/>
        <c:majorUnit val="56"/>
        <c:minorUnit val="4"/>
      </c:valAx>
      <c:spPr>
        <a:noFill/>
        <a:ln w="25400">
          <a:noFill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29422204017234055"/>
          <c:y val="9.190991794837124E-3"/>
          <c:w val="0.70403498391892716"/>
          <c:h val="2.6875182268883052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900"/>
              <a:t>Indekss*</a:t>
            </a:r>
          </a:p>
        </c:rich>
      </c:tx>
      <c:layout>
        <c:manualLayout>
          <c:xMode val="edge"/>
          <c:yMode val="edge"/>
          <c:x val="0.35992835659491063"/>
          <c:y val="5.5728126438742195E-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25474322147499801"/>
          <c:y val="4.6177263504486948E-2"/>
          <c:w val="0.29219740236333119"/>
          <c:h val="0.9338602042107492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'5nod_dati'!$K$309</c:f>
              <c:strCache>
                <c:ptCount val="1"/>
                <c:pt idx="0">
                  <c:v>Indekss</c:v>
                </c:pt>
              </c:strCache>
            </c:strRef>
          </c:tx>
          <c:spPr>
            <a:pattFill prst="dkUpDiag">
              <a:fgClr>
                <a:schemeClr val="accent5">
                  <a:lumMod val="75000"/>
                </a:schemeClr>
              </a:fgClr>
              <a:bgClr>
                <a:schemeClr val="bg1"/>
              </a:bgClr>
            </a:pattFill>
            <a:ln w="3175">
              <a:solidFill>
                <a:schemeClr val="accent5">
                  <a:lumMod val="75000"/>
                </a:schemeClr>
              </a:solidFill>
              <a:prstDash val="solid"/>
            </a:ln>
          </c:spPr>
          <c:invertIfNegative val="1"/>
          <c:dPt>
            <c:idx val="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0-A88C-4E04-BF74-5136F6671044}"/>
              </c:ext>
            </c:extLst>
          </c:dPt>
          <c:dPt>
            <c:idx val="3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1-A88C-4E04-BF74-5136F6671044}"/>
              </c:ext>
            </c:extLst>
          </c:dPt>
          <c:dPt>
            <c:idx val="4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2-A88C-4E04-BF74-5136F6671044}"/>
              </c:ext>
            </c:extLst>
          </c:dPt>
          <c:dPt>
            <c:idx val="5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3-A88C-4E04-BF74-5136F6671044}"/>
              </c:ext>
            </c:extLst>
          </c:dPt>
          <c:dPt>
            <c:idx val="6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4-A88C-4E04-BF74-5136F6671044}"/>
              </c:ext>
            </c:extLst>
          </c:dPt>
          <c:dPt>
            <c:idx val="7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5-A88C-4E04-BF74-5136F6671044}"/>
              </c:ext>
            </c:extLst>
          </c:dPt>
          <c:dPt>
            <c:idx val="8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6-A88C-4E04-BF74-5136F6671044}"/>
              </c:ext>
            </c:extLst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A88C-4E04-BF74-5136F6671044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A88C-4E04-BF74-5136F6671044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A88C-4E04-BF74-5136F6671044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A88C-4E04-BF74-5136F6671044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A88C-4E04-BF74-5136F6671044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A88C-4E04-BF74-5136F6671044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A88C-4E04-BF74-5136F6671044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A88C-4E04-BF74-5136F6671044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A88C-4E04-BF74-5136F6671044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'5nod_dati'!$K$310:$K$339</c:f>
              <c:numCache>
                <c:formatCode>General</c:formatCode>
                <c:ptCount val="30"/>
                <c:pt idx="0" formatCode="0.0">
                  <c:v>47</c:v>
                </c:pt>
                <c:pt idx="2" formatCode="0.0">
                  <c:v>44.199999999999996</c:v>
                </c:pt>
                <c:pt idx="3" formatCode="0.0">
                  <c:v>49.750000000000007</c:v>
                </c:pt>
                <c:pt idx="5" formatCode="0.0">
                  <c:v>57.6</c:v>
                </c:pt>
                <c:pt idx="6" formatCode="0.0">
                  <c:v>39.5</c:v>
                </c:pt>
                <c:pt idx="7" formatCode="0.0">
                  <c:v>44.7</c:v>
                </c:pt>
                <c:pt idx="8" formatCode="0.0">
                  <c:v>46.05</c:v>
                </c:pt>
                <c:pt idx="9" formatCode="0.0">
                  <c:v>46.25</c:v>
                </c:pt>
                <c:pt idx="10" formatCode="0.0">
                  <c:v>51</c:v>
                </c:pt>
                <c:pt idx="12" formatCode="0.0">
                  <c:v>32.700000000000003</c:v>
                </c:pt>
                <c:pt idx="13" formatCode="0.0">
                  <c:v>45.85</c:v>
                </c:pt>
                <c:pt idx="14" formatCode="0.0">
                  <c:v>51.5</c:v>
                </c:pt>
                <c:pt idx="16" formatCode="0.0">
                  <c:v>48.55</c:v>
                </c:pt>
                <c:pt idx="17" formatCode="0.0">
                  <c:v>9.5999999999999979</c:v>
                </c:pt>
                <c:pt idx="19" formatCode="0.0">
                  <c:v>55.9</c:v>
                </c:pt>
                <c:pt idx="20" formatCode="0.0">
                  <c:v>38.15</c:v>
                </c:pt>
                <c:pt idx="21" formatCode="0.0">
                  <c:v>51</c:v>
                </c:pt>
                <c:pt idx="23" formatCode="0.0">
                  <c:v>42.45</c:v>
                </c:pt>
                <c:pt idx="24" formatCode="0.0">
                  <c:v>49.3</c:v>
                </c:pt>
                <c:pt idx="25" formatCode="0.0">
                  <c:v>55.900000000000006</c:v>
                </c:pt>
                <c:pt idx="26" formatCode="0.0">
                  <c:v>43.7</c:v>
                </c:pt>
                <c:pt idx="28" formatCode="0.0">
                  <c:v>54.150000000000006</c:v>
                </c:pt>
                <c:pt idx="29" formatCode="0.0">
                  <c:v>43.55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88C-4E04-BF74-5136F66710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9089912"/>
        <c:axId val="1"/>
      </c:barChart>
      <c:catAx>
        <c:axId val="629089912"/>
        <c:scaling>
          <c:orientation val="maxMin"/>
        </c:scaling>
        <c:delete val="0"/>
        <c:axPos val="l"/>
        <c:majorTickMark val="out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00"/>
          <c:min val="-60"/>
        </c:scaling>
        <c:delete val="1"/>
        <c:axPos val="b"/>
        <c:numFmt formatCode="0.0" sourceLinked="1"/>
        <c:majorTickMark val="out"/>
        <c:minorTickMark val="none"/>
        <c:tickLblPos val="nextTo"/>
        <c:crossAx val="629089912"/>
        <c:crosses val="max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6995447137735229"/>
          <c:y val="5.0431029454651513E-2"/>
          <c:w val="0.7178450928928003"/>
          <c:h val="0.8858972003499562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'5nod_dati'!$B$417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'5nod_dati'!$A$418:$A$447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'5nod_dati'!$B$418:$B$447</c:f>
              <c:numCache>
                <c:formatCode>General</c:formatCode>
                <c:ptCount val="30"/>
                <c:pt idx="0" formatCode="0.0">
                  <c:v>24</c:v>
                </c:pt>
                <c:pt idx="2" formatCode="0.0">
                  <c:v>28.000000000000014</c:v>
                </c:pt>
                <c:pt idx="3" formatCode="0.0">
                  <c:v>20.100000000000009</c:v>
                </c:pt>
                <c:pt idx="5" formatCode="0.0">
                  <c:v>3.9000000000000057</c:v>
                </c:pt>
                <c:pt idx="6" formatCode="0.0">
                  <c:v>25.1</c:v>
                </c:pt>
                <c:pt idx="7" formatCode="0.0">
                  <c:v>18.100000000000009</c:v>
                </c:pt>
                <c:pt idx="8" formatCode="0.0">
                  <c:v>26.500000000000014</c:v>
                </c:pt>
                <c:pt idx="9" formatCode="0.0">
                  <c:v>21.500000000000007</c:v>
                </c:pt>
                <c:pt idx="10" formatCode="0.0">
                  <c:v>32.70000000000001</c:v>
                </c:pt>
                <c:pt idx="12" formatCode="0.0">
                  <c:v>29.800000000000004</c:v>
                </c:pt>
                <c:pt idx="13" formatCode="0.0">
                  <c:v>25.5</c:v>
                </c:pt>
                <c:pt idx="14" formatCode="0.0">
                  <c:v>20.700000000000003</c:v>
                </c:pt>
                <c:pt idx="16" formatCode="0.0">
                  <c:v>22.800000000000011</c:v>
                </c:pt>
                <c:pt idx="17" formatCode="0.0">
                  <c:v>44.400000000000006</c:v>
                </c:pt>
                <c:pt idx="19" formatCode="0.0">
                  <c:v>13.900000000000006</c:v>
                </c:pt>
                <c:pt idx="20" formatCode="0.0">
                  <c:v>24.900000000000006</c:v>
                </c:pt>
                <c:pt idx="21" formatCode="0.0">
                  <c:v>31.70000000000001</c:v>
                </c:pt>
                <c:pt idx="23" formatCode="0.0">
                  <c:v>21.5</c:v>
                </c:pt>
                <c:pt idx="24" formatCode="0.0">
                  <c:v>19.799999999999997</c:v>
                </c:pt>
                <c:pt idx="25" formatCode="0.0">
                  <c:v>25.4</c:v>
                </c:pt>
                <c:pt idx="26" formatCode="0.0">
                  <c:v>10.800000000000011</c:v>
                </c:pt>
                <c:pt idx="28" formatCode="0.0">
                  <c:v>14.500000000000007</c:v>
                </c:pt>
                <c:pt idx="29" formatCode="0.0">
                  <c:v>28.600000000000009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95-4B31-9CB9-12F5F348349C}"/>
            </c:ext>
          </c:extLst>
        </c:ser>
        <c:ser>
          <c:idx val="1"/>
          <c:order val="1"/>
          <c:tx>
            <c:strRef>
              <c:f>'5nod_dati'!$C$417</c:f>
              <c:strCache>
                <c:ptCount val="1"/>
                <c:pt idx="0">
                  <c:v>Ļoti pozitīvi</c:v>
                </c:pt>
              </c:strCache>
            </c:strRef>
          </c:tx>
          <c:spPr>
            <a:solidFill>
              <a:srgbClr val="7E7B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B195-4B31-9CB9-12F5F348349C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B195-4B31-9CB9-12F5F348349C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B195-4B31-9CB9-12F5F348349C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B195-4B31-9CB9-12F5F348349C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B195-4B31-9CB9-12F5F348349C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B195-4B31-9CB9-12F5F348349C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B195-4B31-9CB9-12F5F348349C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B195-4B31-9CB9-12F5F348349C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B195-4B31-9CB9-12F5F348349C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B195-4B31-9CB9-12F5F348349C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B195-4B31-9CB9-12F5F348349C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B195-4B31-9CB9-12F5F348349C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B195-4B31-9CB9-12F5F348349C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B195-4B31-9CB9-12F5F348349C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B195-4B31-9CB9-12F5F348349C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B195-4B31-9CB9-12F5F348349C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B195-4B31-9CB9-12F5F348349C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B195-4B31-9CB9-12F5F348349C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B195-4B31-9CB9-12F5F348349C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B195-4B31-9CB9-12F5F348349C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B195-4B31-9CB9-12F5F348349C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B195-4B31-9CB9-12F5F348349C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B195-4B31-9CB9-12F5F348349C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'5nod_dati'!$A$418:$A$447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'5nod_dati'!$C$418:$C$447</c:f>
              <c:numCache>
                <c:formatCode>General</c:formatCode>
                <c:ptCount val="30"/>
                <c:pt idx="0" formatCode="0">
                  <c:v>27.2</c:v>
                </c:pt>
                <c:pt idx="2" formatCode="0">
                  <c:v>25.6</c:v>
                </c:pt>
                <c:pt idx="3" formatCode="0">
                  <c:v>28.8</c:v>
                </c:pt>
                <c:pt idx="5" formatCode="0">
                  <c:v>42.1</c:v>
                </c:pt>
                <c:pt idx="6" formatCode="0">
                  <c:v>26.9</c:v>
                </c:pt>
                <c:pt idx="7" formatCode="0">
                  <c:v>29.8</c:v>
                </c:pt>
                <c:pt idx="8" formatCode="0">
                  <c:v>27.1</c:v>
                </c:pt>
                <c:pt idx="9" formatCode="0">
                  <c:v>32.799999999999997</c:v>
                </c:pt>
                <c:pt idx="10" formatCode="0">
                  <c:v>17.600000000000001</c:v>
                </c:pt>
                <c:pt idx="12" formatCode="0">
                  <c:v>23.2</c:v>
                </c:pt>
                <c:pt idx="13" formatCode="0">
                  <c:v>25.4</c:v>
                </c:pt>
                <c:pt idx="14" formatCode="0">
                  <c:v>30.5</c:v>
                </c:pt>
                <c:pt idx="16" formatCode="0">
                  <c:v>28.1</c:v>
                </c:pt>
                <c:pt idx="17" formatCode="0">
                  <c:v>11.8</c:v>
                </c:pt>
                <c:pt idx="19" formatCode="0">
                  <c:v>34.200000000000003</c:v>
                </c:pt>
                <c:pt idx="20" formatCode="0">
                  <c:v>23.8</c:v>
                </c:pt>
                <c:pt idx="21" formatCode="0">
                  <c:v>25.6</c:v>
                </c:pt>
                <c:pt idx="23" formatCode="0">
                  <c:v>32.700000000000003</c:v>
                </c:pt>
                <c:pt idx="24" formatCode="0">
                  <c:v>25.4</c:v>
                </c:pt>
                <c:pt idx="25" formatCode="0">
                  <c:v>23.9</c:v>
                </c:pt>
                <c:pt idx="26" formatCode="0">
                  <c:v>32.6</c:v>
                </c:pt>
                <c:pt idx="28" formatCode="0">
                  <c:v>38.5</c:v>
                </c:pt>
                <c:pt idx="29" formatCode="0">
                  <c:v>21.6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B195-4B31-9CB9-12F5F348349C}"/>
            </c:ext>
          </c:extLst>
        </c:ser>
        <c:ser>
          <c:idx val="2"/>
          <c:order val="2"/>
          <c:tx>
            <c:strRef>
              <c:f>'5nod_dati'!$D$417</c:f>
              <c:strCache>
                <c:ptCount val="1"/>
                <c:pt idx="0">
                  <c:v>Drīzāk pozitīvi</c:v>
                </c:pt>
              </c:strCache>
            </c:strRef>
          </c:tx>
          <c:spPr>
            <a:solidFill>
              <a:srgbClr val="D7D2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B195-4B31-9CB9-12F5F348349C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B195-4B31-9CB9-12F5F348349C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B195-4B31-9CB9-12F5F348349C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B195-4B31-9CB9-12F5F348349C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B195-4B31-9CB9-12F5F348349C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B195-4B31-9CB9-12F5F348349C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B195-4B31-9CB9-12F5F348349C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B195-4B31-9CB9-12F5F348349C}"/>
                </c:ext>
              </c:extLst>
            </c:dLbl>
            <c:dLbl>
              <c:idx val="3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B195-4B31-9CB9-12F5F348349C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'5nod_dati'!$A$418:$A$447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'5nod_dati'!$D$418:$D$447</c:f>
              <c:numCache>
                <c:formatCode>General</c:formatCode>
                <c:ptCount val="30"/>
                <c:pt idx="0" formatCode="0">
                  <c:v>47.2</c:v>
                </c:pt>
                <c:pt idx="2" formatCode="0">
                  <c:v>44.8</c:v>
                </c:pt>
                <c:pt idx="3" formatCode="0">
                  <c:v>49.5</c:v>
                </c:pt>
                <c:pt idx="5" formatCode="0">
                  <c:v>52.4</c:v>
                </c:pt>
                <c:pt idx="6" formatCode="0">
                  <c:v>46.4</c:v>
                </c:pt>
                <c:pt idx="7" formatCode="0">
                  <c:v>50.5</c:v>
                </c:pt>
                <c:pt idx="8" formatCode="0">
                  <c:v>44.8</c:v>
                </c:pt>
                <c:pt idx="9" formatCode="0">
                  <c:v>44.1</c:v>
                </c:pt>
                <c:pt idx="10" formatCode="0">
                  <c:v>48.1</c:v>
                </c:pt>
                <c:pt idx="12" formatCode="0">
                  <c:v>45.4</c:v>
                </c:pt>
                <c:pt idx="13" formatCode="0">
                  <c:v>47.5</c:v>
                </c:pt>
                <c:pt idx="14" formatCode="0">
                  <c:v>47.2</c:v>
                </c:pt>
                <c:pt idx="16" formatCode="0">
                  <c:v>47.5</c:v>
                </c:pt>
                <c:pt idx="17" formatCode="0">
                  <c:v>42.2</c:v>
                </c:pt>
                <c:pt idx="19" formatCode="0">
                  <c:v>50.3</c:v>
                </c:pt>
                <c:pt idx="20" formatCode="0">
                  <c:v>49.7</c:v>
                </c:pt>
                <c:pt idx="21" formatCode="0">
                  <c:v>41.1</c:v>
                </c:pt>
                <c:pt idx="23" formatCode="0">
                  <c:v>44.2</c:v>
                </c:pt>
                <c:pt idx="24" formatCode="0">
                  <c:v>53.2</c:v>
                </c:pt>
                <c:pt idx="25" formatCode="0">
                  <c:v>49.1</c:v>
                </c:pt>
                <c:pt idx="26" formatCode="0">
                  <c:v>55</c:v>
                </c:pt>
                <c:pt idx="28" formatCode="0">
                  <c:v>45.4</c:v>
                </c:pt>
                <c:pt idx="29" formatCode="0">
                  <c:v>48.2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B195-4B31-9CB9-12F5F348349C}"/>
            </c:ext>
          </c:extLst>
        </c:ser>
        <c:ser>
          <c:idx val="3"/>
          <c:order val="3"/>
          <c:tx>
            <c:strRef>
              <c:f>'5nod_dati'!$E$417</c:f>
              <c:strCache>
                <c:ptCount val="1"/>
                <c:pt idx="0">
                  <c:v>Drīzāk negatīvi</c:v>
                </c:pt>
              </c:strCache>
            </c:strRef>
          </c:tx>
          <c:spPr>
            <a:solidFill>
              <a:srgbClr val="E17A65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B195-4B31-9CB9-12F5F348349C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B195-4B31-9CB9-12F5F348349C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B195-4B31-9CB9-12F5F348349C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B195-4B31-9CB9-12F5F348349C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B195-4B31-9CB9-12F5F348349C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B195-4B31-9CB9-12F5F348349C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B195-4B31-9CB9-12F5F348349C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B195-4B31-9CB9-12F5F348349C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B195-4B31-9CB9-12F5F348349C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C-B195-4B31-9CB9-12F5F348349C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D-B195-4B31-9CB9-12F5F348349C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E-B195-4B31-9CB9-12F5F348349C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F-B195-4B31-9CB9-12F5F348349C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0-B195-4B31-9CB9-12F5F348349C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1-B195-4B31-9CB9-12F5F348349C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B195-4B31-9CB9-12F5F348349C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3-B195-4B31-9CB9-12F5F348349C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4-B195-4B31-9CB9-12F5F348349C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B195-4B31-9CB9-12F5F348349C}"/>
                </c:ext>
              </c:extLst>
            </c:dLbl>
            <c:dLbl>
              <c:idx val="1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6-B195-4B31-9CB9-12F5F348349C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B195-4B31-9CB9-12F5F348349C}"/>
                </c:ext>
              </c:extLst>
            </c:dLbl>
            <c:dLbl>
              <c:idx val="2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8-B195-4B31-9CB9-12F5F348349C}"/>
                </c:ext>
              </c:extLst>
            </c:dLbl>
            <c:dLbl>
              <c:idx val="2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B195-4B31-9CB9-12F5F348349C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A-B195-4B31-9CB9-12F5F348349C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B-B195-4B31-9CB9-12F5F348349C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C-B195-4B31-9CB9-12F5F348349C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B195-4B31-9CB9-12F5F348349C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E-B195-4B31-9CB9-12F5F348349C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F-B195-4B31-9CB9-12F5F348349C}"/>
                </c:ext>
              </c:extLst>
            </c:dLbl>
            <c:dLbl>
              <c:idx val="2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B195-4B31-9CB9-12F5F348349C}"/>
                </c:ext>
              </c:extLst>
            </c:dLbl>
            <c:dLbl>
              <c:idx val="3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1-B195-4B31-9CB9-12F5F348349C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2-B195-4B31-9CB9-12F5F348349C}"/>
                </c:ext>
              </c:extLst>
            </c:dLbl>
            <c:dLbl>
              <c:idx val="3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3-B195-4B31-9CB9-12F5F348349C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4-B195-4B31-9CB9-12F5F348349C}"/>
                </c:ext>
              </c:extLst>
            </c:dLbl>
            <c:dLbl>
              <c:idx val="3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5-B195-4B31-9CB9-12F5F348349C}"/>
                </c:ext>
              </c:extLst>
            </c:dLbl>
            <c:dLbl>
              <c:idx val="3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6-B195-4B31-9CB9-12F5F348349C}"/>
                </c:ext>
              </c:extLst>
            </c:dLbl>
            <c:dLbl>
              <c:idx val="3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7-B195-4B31-9CB9-12F5F348349C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8-B195-4B31-9CB9-12F5F348349C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9-B195-4B31-9CB9-12F5F348349C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A-B195-4B31-9CB9-12F5F348349C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'5nod_dati'!$A$418:$A$447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'5nod_dati'!$E$418:$E$447</c:f>
              <c:numCache>
                <c:formatCode>General</c:formatCode>
                <c:ptCount val="30"/>
                <c:pt idx="0" formatCode="0">
                  <c:v>7.2</c:v>
                </c:pt>
                <c:pt idx="2" formatCode="0">
                  <c:v>9.8000000000000007</c:v>
                </c:pt>
                <c:pt idx="3" formatCode="0">
                  <c:v>4.7</c:v>
                </c:pt>
                <c:pt idx="6" formatCode="0">
                  <c:v>15.3</c:v>
                </c:pt>
                <c:pt idx="7" formatCode="0">
                  <c:v>6.7</c:v>
                </c:pt>
                <c:pt idx="8" formatCode="0">
                  <c:v>10.1</c:v>
                </c:pt>
                <c:pt idx="9" formatCode="0">
                  <c:v>4.9000000000000004</c:v>
                </c:pt>
                <c:pt idx="10" formatCode="0">
                  <c:v>4.5</c:v>
                </c:pt>
                <c:pt idx="13" formatCode="0">
                  <c:v>7.1</c:v>
                </c:pt>
                <c:pt idx="14" formatCode="0">
                  <c:v>8.6</c:v>
                </c:pt>
                <c:pt idx="16" formatCode="0">
                  <c:v>7.2</c:v>
                </c:pt>
                <c:pt idx="17" formatCode="0">
                  <c:v>8.6</c:v>
                </c:pt>
                <c:pt idx="19" formatCode="0">
                  <c:v>7.9</c:v>
                </c:pt>
                <c:pt idx="20" formatCode="0">
                  <c:v>9.9</c:v>
                </c:pt>
                <c:pt idx="21" formatCode="0">
                  <c:v>2.9</c:v>
                </c:pt>
                <c:pt idx="23" formatCode="0">
                  <c:v>6.7</c:v>
                </c:pt>
                <c:pt idx="24" formatCode="0">
                  <c:v>6.7</c:v>
                </c:pt>
                <c:pt idx="25" formatCode="0">
                  <c:v>7.6</c:v>
                </c:pt>
                <c:pt idx="26" formatCode="0">
                  <c:v>6.6</c:v>
                </c:pt>
                <c:pt idx="28" formatCode="0">
                  <c:v>5.0999999999999996</c:v>
                </c:pt>
                <c:pt idx="29" formatCode="0">
                  <c:v>8.1999999999999993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B-B195-4B31-9CB9-12F5F348349C}"/>
            </c:ext>
          </c:extLst>
        </c:ser>
        <c:ser>
          <c:idx val="4"/>
          <c:order val="4"/>
          <c:tx>
            <c:strRef>
              <c:f>'5nod_dati'!$F$417</c:f>
              <c:strCache>
                <c:ptCount val="1"/>
                <c:pt idx="0">
                  <c:v>Ļoti negatīvi</c:v>
                </c:pt>
              </c:strCache>
            </c:strRef>
          </c:tx>
          <c:spPr>
            <a:solidFill>
              <a:srgbClr val="D14529"/>
            </a:solidFill>
          </c:spPr>
          <c:invertIfNegative val="0"/>
          <c:dLbls>
            <c:dLbl>
              <c:idx val="8"/>
              <c:layout>
                <c:manualLayout>
                  <c:x val="1.3983703017514967E-2"/>
                  <c:y val="3.3950225088053312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C-B195-4B31-9CB9-12F5F34834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lv-L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'5nod_dati'!$A$418:$A$447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'5nod_dati'!$F$418:$F$447</c:f>
              <c:numCache>
                <c:formatCode>General</c:formatCode>
                <c:ptCount val="30"/>
                <c:pt idx="0" formatCode="0">
                  <c:v>0.9</c:v>
                </c:pt>
                <c:pt idx="2" formatCode="0">
                  <c:v>0.8</c:v>
                </c:pt>
                <c:pt idx="3" formatCode="0">
                  <c:v>1</c:v>
                </c:pt>
                <c:pt idx="7" formatCode="0">
                  <c:v>1.2</c:v>
                </c:pt>
                <c:pt idx="8" formatCode="0">
                  <c:v>2.2999999999999998</c:v>
                </c:pt>
                <c:pt idx="10" formatCode="0">
                  <c:v>1.3</c:v>
                </c:pt>
                <c:pt idx="13" formatCode="0">
                  <c:v>1</c:v>
                </c:pt>
                <c:pt idx="14" formatCode="0">
                  <c:v>0.9</c:v>
                </c:pt>
                <c:pt idx="16" formatCode="0">
                  <c:v>0.9</c:v>
                </c:pt>
                <c:pt idx="19" formatCode="0">
                  <c:v>0.6</c:v>
                </c:pt>
                <c:pt idx="20" formatCode="0">
                  <c:v>1.3</c:v>
                </c:pt>
                <c:pt idx="21" formatCode="0">
                  <c:v>0.5</c:v>
                </c:pt>
                <c:pt idx="23" formatCode="0">
                  <c:v>2.2000000000000002</c:v>
                </c:pt>
                <c:pt idx="24" formatCode="0">
                  <c:v>1.7</c:v>
                </c:pt>
                <c:pt idx="28" formatCode="0">
                  <c:v>0.5</c:v>
                </c:pt>
                <c:pt idx="29" formatCode="0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D-B195-4B31-9CB9-12F5F348349C}"/>
            </c:ext>
          </c:extLst>
        </c:ser>
        <c:ser>
          <c:idx val="5"/>
          <c:order val="5"/>
          <c:tx>
            <c:strRef>
              <c:f>'5nod_dati'!$G$417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</c:spPr>
          <c:invertIfNegative val="0"/>
          <c:cat>
            <c:strRef>
              <c:f>'5nod_dati'!$A$418:$A$447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'5nod_dati'!$G$418:$G$447</c:f>
              <c:numCache>
                <c:formatCode>General</c:formatCode>
                <c:ptCount val="30"/>
                <c:pt idx="0" formatCode="0.0">
                  <c:v>13.000000000000004</c:v>
                </c:pt>
                <c:pt idx="2" formatCode="0.0">
                  <c:v>10.5</c:v>
                </c:pt>
                <c:pt idx="3" formatCode="0.0">
                  <c:v>15.400000000000002</c:v>
                </c:pt>
                <c:pt idx="5" formatCode="0.0">
                  <c:v>21.1</c:v>
                </c:pt>
                <c:pt idx="6" formatCode="0.0">
                  <c:v>5.8000000000000007</c:v>
                </c:pt>
                <c:pt idx="7" formatCode="0.0">
                  <c:v>13.200000000000003</c:v>
                </c:pt>
                <c:pt idx="8" formatCode="0.0">
                  <c:v>8.7000000000000011</c:v>
                </c:pt>
                <c:pt idx="9" formatCode="0.0">
                  <c:v>16.200000000000003</c:v>
                </c:pt>
                <c:pt idx="10" formatCode="0.0">
                  <c:v>15.3</c:v>
                </c:pt>
                <c:pt idx="12" formatCode="0.0">
                  <c:v>21.1</c:v>
                </c:pt>
                <c:pt idx="13" formatCode="0.0">
                  <c:v>13.000000000000002</c:v>
                </c:pt>
                <c:pt idx="14" formatCode="0.0">
                  <c:v>11.600000000000003</c:v>
                </c:pt>
                <c:pt idx="16" formatCode="0.0">
                  <c:v>13.000000000000004</c:v>
                </c:pt>
                <c:pt idx="17" formatCode="0.0">
                  <c:v>12.500000000000002</c:v>
                </c:pt>
                <c:pt idx="19" formatCode="0.0">
                  <c:v>12.6</c:v>
                </c:pt>
                <c:pt idx="20" formatCode="0.0">
                  <c:v>9.9</c:v>
                </c:pt>
                <c:pt idx="21" formatCode="0.0">
                  <c:v>17.700000000000003</c:v>
                </c:pt>
                <c:pt idx="23" formatCode="0.0">
                  <c:v>12.200000000000003</c:v>
                </c:pt>
                <c:pt idx="24" formatCode="0.0">
                  <c:v>12.700000000000003</c:v>
                </c:pt>
                <c:pt idx="25" formatCode="0.0">
                  <c:v>13.500000000000002</c:v>
                </c:pt>
                <c:pt idx="26" formatCode="0.0">
                  <c:v>14.500000000000002</c:v>
                </c:pt>
                <c:pt idx="28" formatCode="0.0">
                  <c:v>15.500000000000002</c:v>
                </c:pt>
                <c:pt idx="29" formatCode="0.0">
                  <c:v>11.8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E-B195-4B31-9CB9-12F5F348349C}"/>
            </c:ext>
          </c:extLst>
        </c:ser>
        <c:ser>
          <c:idx val="6"/>
          <c:order val="6"/>
          <c:tx>
            <c:strRef>
              <c:f>'5nod_dati'!$H$417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'5nod_dati'!$A$418:$A$447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'5nod_dati'!$H$418:$H$447</c:f>
              <c:numCache>
                <c:formatCode>General</c:formatCode>
                <c:ptCount val="30"/>
                <c:pt idx="0" formatCode="0">
                  <c:v>17.5</c:v>
                </c:pt>
                <c:pt idx="2" formatCode="0">
                  <c:v>19</c:v>
                </c:pt>
                <c:pt idx="3" formatCode="0">
                  <c:v>16</c:v>
                </c:pt>
                <c:pt idx="5" formatCode="0">
                  <c:v>5.5</c:v>
                </c:pt>
                <c:pt idx="6" formatCode="0">
                  <c:v>11.4</c:v>
                </c:pt>
                <c:pt idx="7" formatCode="0">
                  <c:v>11.8</c:v>
                </c:pt>
                <c:pt idx="8" formatCode="0">
                  <c:v>15.8</c:v>
                </c:pt>
                <c:pt idx="9" formatCode="0">
                  <c:v>18.2</c:v>
                </c:pt>
                <c:pt idx="10" formatCode="0">
                  <c:v>28.5</c:v>
                </c:pt>
                <c:pt idx="12" formatCode="0">
                  <c:v>31.4</c:v>
                </c:pt>
                <c:pt idx="13" formatCode="0">
                  <c:v>19</c:v>
                </c:pt>
                <c:pt idx="14" formatCode="0">
                  <c:v>12.7</c:v>
                </c:pt>
                <c:pt idx="16" formatCode="0">
                  <c:v>16.3</c:v>
                </c:pt>
                <c:pt idx="17" formatCode="0">
                  <c:v>37.4</c:v>
                </c:pt>
                <c:pt idx="19" formatCode="0">
                  <c:v>7</c:v>
                </c:pt>
                <c:pt idx="20" formatCode="0">
                  <c:v>15.3</c:v>
                </c:pt>
                <c:pt idx="21" formatCode="0">
                  <c:v>29.9</c:v>
                </c:pt>
                <c:pt idx="23" formatCode="0">
                  <c:v>14.2</c:v>
                </c:pt>
                <c:pt idx="24" formatCode="0">
                  <c:v>13.1</c:v>
                </c:pt>
                <c:pt idx="25" formatCode="0">
                  <c:v>19.399999999999999</c:v>
                </c:pt>
                <c:pt idx="26" formatCode="0">
                  <c:v>5.8</c:v>
                </c:pt>
                <c:pt idx="28" formatCode="0">
                  <c:v>10.5</c:v>
                </c:pt>
                <c:pt idx="29" formatCode="0">
                  <c:v>20.9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F-B195-4B31-9CB9-12F5F34834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9087752"/>
        <c:axId val="1"/>
      </c:barChart>
      <c:catAx>
        <c:axId val="62908775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000"/>
                  <a:t>%</a:t>
                </a:r>
              </a:p>
            </c:rich>
          </c:tx>
          <c:layout>
            <c:manualLayout>
              <c:xMode val="edge"/>
              <c:yMode val="edge"/>
              <c:x val="7.8616643507796822E-3"/>
              <c:y val="1.2875768415669845E-2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98.4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58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629087752"/>
        <c:crosses val="max"/>
        <c:crossBetween val="between"/>
        <c:majorUnit val="56"/>
        <c:minorUnit val="4"/>
      </c:valAx>
      <c:spPr>
        <a:noFill/>
        <a:ln w="25400">
          <a:noFill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30578220765823166"/>
          <c:y val="9.190991794837124E-3"/>
          <c:w val="0.69421779234176828"/>
          <c:h val="3.1598571011956837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7859198772152882"/>
          <c:y val="6.0274076300890309E-2"/>
          <c:w val="0.38689888366313213"/>
          <c:h val="0.81931528305133861"/>
        </c:manualLayout>
      </c:layout>
      <c:pieChart>
        <c:varyColors val="1"/>
        <c:ser>
          <c:idx val="0"/>
          <c:order val="0"/>
          <c:spPr>
            <a:ln w="12700">
              <a:noFill/>
              <a:prstDash val="solid"/>
            </a:ln>
          </c:spPr>
          <c:explosion val="3"/>
          <c:dPt>
            <c:idx val="0"/>
            <c:bubble3D val="0"/>
            <c:spPr>
              <a:solidFill>
                <a:srgbClr val="317358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1-57A5-483B-9EBC-E5337D5875CB}"/>
              </c:ext>
            </c:extLst>
          </c:dPt>
          <c:dPt>
            <c:idx val="1"/>
            <c:bubble3D val="0"/>
            <c:spPr>
              <a:solidFill>
                <a:srgbClr val="E17A65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3-57A5-483B-9EBC-E5337D5875CB}"/>
              </c:ext>
            </c:extLst>
          </c:dPt>
          <c:dPt>
            <c:idx val="2"/>
            <c:bubble3D val="0"/>
            <c:spPr>
              <a:solidFill>
                <a:sysClr val="window" lastClr="FFFFFF">
                  <a:lumMod val="85000"/>
                </a:sysClr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5-57A5-483B-9EBC-E5337D5875CB}"/>
              </c:ext>
            </c:extLst>
          </c:dPt>
          <c:dPt>
            <c:idx val="3"/>
            <c:bubble3D val="0"/>
            <c:spPr>
              <a:solidFill>
                <a:srgbClr val="D14529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7-57A5-483B-9EBC-E5337D5875CB}"/>
              </c:ext>
            </c:extLst>
          </c:dPt>
          <c:dPt>
            <c:idx val="4"/>
            <c:bubble3D val="0"/>
            <c:spPr>
              <a:solidFill>
                <a:sysClr val="window" lastClr="FFFFFF">
                  <a:lumMod val="65000"/>
                </a:sysClr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57A5-483B-9EBC-E5337D5875CB}"/>
              </c:ext>
            </c:extLst>
          </c:dPt>
          <c:dPt>
            <c:idx val="5"/>
            <c:bubble3D val="0"/>
            <c:spPr>
              <a:solidFill>
                <a:sysClr val="window" lastClr="FFFFFF">
                  <a:lumMod val="85000"/>
                </a:sysClr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57A5-483B-9EBC-E5337D5875CB}"/>
              </c:ext>
            </c:extLst>
          </c:dPt>
          <c:dLbls>
            <c:dLbl>
              <c:idx val="0"/>
              <c:layout>
                <c:manualLayout>
                  <c:x val="9.5877043582718105E-3"/>
                  <c:y val="4.9441369992165403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50582940455326"/>
                      <c:h val="0.215810276679841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7A5-483B-9EBC-E5337D5875CB}"/>
                </c:ext>
              </c:extLst>
            </c:dLbl>
            <c:dLbl>
              <c:idx val="1"/>
              <c:layout>
                <c:manualLayout>
                  <c:x val="1.0491611746023833E-2"/>
                  <c:y val="4.923886557690517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7A5-483B-9EBC-E5337D5875CB}"/>
                </c:ext>
              </c:extLst>
            </c:dLbl>
            <c:dLbl>
              <c:idx val="2"/>
              <c:layout>
                <c:manualLayout>
                  <c:x val="-2.29934424341158E-3"/>
                  <c:y val="-2.0843845857622797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7A5-483B-9EBC-E5337D5875CB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7A5-483B-9EBC-E5337D5875CB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7A5-483B-9EBC-E5337D5875CB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7A5-483B-9EBC-E5337D5875CB}"/>
                </c:ext>
              </c:extLst>
            </c:dLbl>
            <c:numFmt formatCode="0.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'1nod_dati'!$A$47:$A$49</c:f>
              <c:strCache>
                <c:ptCount val="3"/>
                <c:pt idx="0">
                  <c:v>Pareizā virzienā</c:v>
                </c:pt>
                <c:pt idx="1">
                  <c:v>Nepareizā virzienā</c:v>
                </c:pt>
                <c:pt idx="2">
                  <c:v>Grūti pateikt</c:v>
                </c:pt>
              </c:strCache>
            </c:strRef>
          </c:cat>
          <c:val>
            <c:numRef>
              <c:f>'1nod_dati'!$B$47:$B$49</c:f>
              <c:numCache>
                <c:formatCode>General</c:formatCode>
                <c:ptCount val="3"/>
                <c:pt idx="0">
                  <c:v>74.599999999999994</c:v>
                </c:pt>
                <c:pt idx="1">
                  <c:v>14.2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7A5-483B-9EBC-E5337D5875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90"/>
      </c:pieChart>
      <c:spPr>
        <a:noFill/>
        <a:ln w="25400">
          <a:noFill/>
        </a:ln>
      </c:spPr>
    </c:plotArea>
    <c:plotVisOnly val="1"/>
    <c:dispBlanksAs val="zero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900"/>
              <a:t>Indekss*</a:t>
            </a:r>
          </a:p>
        </c:rich>
      </c:tx>
      <c:layout>
        <c:manualLayout>
          <c:xMode val="edge"/>
          <c:yMode val="edge"/>
          <c:x val="0.35992835659491063"/>
          <c:y val="5.5728126438742195E-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25474322147499801"/>
          <c:y val="3.8242885795200909E-2"/>
          <c:w val="0.42381399749923959"/>
          <c:h val="0.8955279286568936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'5nod_dati'!$K$417</c:f>
              <c:strCache>
                <c:ptCount val="1"/>
                <c:pt idx="0">
                  <c:v>Indekss</c:v>
                </c:pt>
              </c:strCache>
            </c:strRef>
          </c:tx>
          <c:spPr>
            <a:pattFill prst="dkUpDiag">
              <a:fgClr>
                <a:schemeClr val="accent5">
                  <a:lumMod val="75000"/>
                </a:schemeClr>
              </a:fgClr>
              <a:bgClr>
                <a:schemeClr val="bg1"/>
              </a:bgClr>
            </a:pattFill>
            <a:ln w="3175">
              <a:solidFill>
                <a:schemeClr val="accent5">
                  <a:lumMod val="75000"/>
                </a:schemeClr>
              </a:solidFill>
              <a:prstDash val="solid"/>
            </a:ln>
          </c:spPr>
          <c:invertIfNegative val="1"/>
          <c:dPt>
            <c:idx val="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0-CF88-493D-8D68-5A6E12154389}"/>
              </c:ext>
            </c:extLst>
          </c:dPt>
          <c:dPt>
            <c:idx val="3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1-CF88-493D-8D68-5A6E12154389}"/>
              </c:ext>
            </c:extLst>
          </c:dPt>
          <c:dPt>
            <c:idx val="4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2-CF88-493D-8D68-5A6E12154389}"/>
              </c:ext>
            </c:extLst>
          </c:dPt>
          <c:dPt>
            <c:idx val="5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3-CF88-493D-8D68-5A6E12154389}"/>
              </c:ext>
            </c:extLst>
          </c:dPt>
          <c:dPt>
            <c:idx val="6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4-CF88-493D-8D68-5A6E12154389}"/>
              </c:ext>
            </c:extLst>
          </c:dPt>
          <c:dPt>
            <c:idx val="7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5-CF88-493D-8D68-5A6E12154389}"/>
              </c:ext>
            </c:extLst>
          </c:dPt>
          <c:dPt>
            <c:idx val="8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6-CF88-493D-8D68-5A6E12154389}"/>
              </c:ext>
            </c:extLst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CF88-493D-8D68-5A6E12154389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CF88-493D-8D68-5A6E12154389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CF88-493D-8D68-5A6E12154389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CF88-493D-8D68-5A6E12154389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CF88-493D-8D68-5A6E12154389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CF88-493D-8D68-5A6E12154389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CF88-493D-8D68-5A6E12154389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CF88-493D-8D68-5A6E12154389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CF88-493D-8D68-5A6E12154389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'5nod_dati'!$K$418:$K$447</c:f>
              <c:numCache>
                <c:formatCode>General</c:formatCode>
                <c:ptCount val="30"/>
                <c:pt idx="0" formatCode="0.0">
                  <c:v>46.3</c:v>
                </c:pt>
                <c:pt idx="2" formatCode="0.0">
                  <c:v>42.3</c:v>
                </c:pt>
                <c:pt idx="3" formatCode="0.0">
                  <c:v>50.199999999999996</c:v>
                </c:pt>
                <c:pt idx="5" formatCode="0.0">
                  <c:v>68.3</c:v>
                </c:pt>
                <c:pt idx="6" formatCode="0.0">
                  <c:v>42.449999999999996</c:v>
                </c:pt>
                <c:pt idx="7" formatCode="0.0">
                  <c:v>50.5</c:v>
                </c:pt>
                <c:pt idx="8" formatCode="0.0">
                  <c:v>42.15</c:v>
                </c:pt>
                <c:pt idx="9" formatCode="0.0">
                  <c:v>52.399999999999991</c:v>
                </c:pt>
                <c:pt idx="10" formatCode="0.0">
                  <c:v>38.100000000000009</c:v>
                </c:pt>
                <c:pt idx="12" formatCode="0.0">
                  <c:v>45.9</c:v>
                </c:pt>
                <c:pt idx="13" formatCode="0.0">
                  <c:v>44.6</c:v>
                </c:pt>
                <c:pt idx="14" formatCode="0.0">
                  <c:v>48.9</c:v>
                </c:pt>
                <c:pt idx="16" formatCode="0.0">
                  <c:v>47.35</c:v>
                </c:pt>
                <c:pt idx="17" formatCode="0.0">
                  <c:v>28.600000000000005</c:v>
                </c:pt>
                <c:pt idx="19" formatCode="0.0">
                  <c:v>54.800000000000004</c:v>
                </c:pt>
                <c:pt idx="20" formatCode="0.0">
                  <c:v>42.400000000000006</c:v>
                </c:pt>
                <c:pt idx="21" formatCode="0.0">
                  <c:v>44.2</c:v>
                </c:pt>
                <c:pt idx="23" formatCode="0.0">
                  <c:v>49.25</c:v>
                </c:pt>
                <c:pt idx="24" formatCode="0.0">
                  <c:v>46.95</c:v>
                </c:pt>
                <c:pt idx="25" formatCode="0.0">
                  <c:v>44.650000000000006</c:v>
                </c:pt>
                <c:pt idx="26" formatCode="0.0">
                  <c:v>56.800000000000004</c:v>
                </c:pt>
                <c:pt idx="28" formatCode="0.0">
                  <c:v>58.150000000000006</c:v>
                </c:pt>
                <c:pt idx="29" formatCode="0.0">
                  <c:v>40.5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F88-493D-8D68-5A6E121543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9089912"/>
        <c:axId val="1"/>
      </c:barChart>
      <c:catAx>
        <c:axId val="629089912"/>
        <c:scaling>
          <c:orientation val="maxMin"/>
        </c:scaling>
        <c:delete val="0"/>
        <c:axPos val="l"/>
        <c:majorTickMark val="out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00"/>
          <c:min val="-60"/>
        </c:scaling>
        <c:delete val="1"/>
        <c:axPos val="b"/>
        <c:numFmt formatCode="0.0" sourceLinked="1"/>
        <c:majorTickMark val="out"/>
        <c:minorTickMark val="none"/>
        <c:tickLblPos val="nextTo"/>
        <c:crossAx val="629089912"/>
        <c:crosses val="max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6995447137735229"/>
          <c:y val="5.0431029454651513E-2"/>
          <c:w val="0.7178450928928003"/>
          <c:h val="0.8858972003499562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'5nod_dati'!$N$201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'5nod_dati'!$M$202:$M$231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'5nod_dati'!$N$202:$N$231</c:f>
              <c:numCache>
                <c:formatCode>General</c:formatCode>
                <c:ptCount val="30"/>
                <c:pt idx="0" formatCode="0.0">
                  <c:v>25</c:v>
                </c:pt>
                <c:pt idx="2" formatCode="0.0">
                  <c:v>28.799999999999997</c:v>
                </c:pt>
                <c:pt idx="3" formatCode="0.0">
                  <c:v>21.4</c:v>
                </c:pt>
                <c:pt idx="5" formatCode="0.0">
                  <c:v>3.7999999999999972</c:v>
                </c:pt>
                <c:pt idx="6" formatCode="0.0">
                  <c:v>15.999999999999986</c:v>
                </c:pt>
                <c:pt idx="7" formatCode="0.0">
                  <c:v>27.500000000000007</c:v>
                </c:pt>
                <c:pt idx="8" formatCode="0.0">
                  <c:v>20.100000000000001</c:v>
                </c:pt>
                <c:pt idx="9" formatCode="0.0">
                  <c:v>30.799999999999997</c:v>
                </c:pt>
                <c:pt idx="10" formatCode="0.0">
                  <c:v>34.199999999999989</c:v>
                </c:pt>
                <c:pt idx="12" formatCode="0.0">
                  <c:v>39.700000000000003</c:v>
                </c:pt>
                <c:pt idx="13" formatCode="0.0">
                  <c:v>27.099999999999994</c:v>
                </c:pt>
                <c:pt idx="14" formatCode="0.0">
                  <c:v>19.5</c:v>
                </c:pt>
                <c:pt idx="16" formatCode="0.0">
                  <c:v>24.200000000000003</c:v>
                </c:pt>
                <c:pt idx="17" formatCode="0.0">
                  <c:v>47</c:v>
                </c:pt>
                <c:pt idx="19" formatCode="0.0">
                  <c:v>12.899999999999999</c:v>
                </c:pt>
                <c:pt idx="20" formatCode="0.0">
                  <c:v>27.6</c:v>
                </c:pt>
                <c:pt idx="21" formatCode="0.0">
                  <c:v>32.699999999999996</c:v>
                </c:pt>
                <c:pt idx="23" formatCode="0.0">
                  <c:v>23.599999999999994</c:v>
                </c:pt>
                <c:pt idx="24" formatCode="0.0">
                  <c:v>27.300000000000004</c:v>
                </c:pt>
                <c:pt idx="25" formatCode="0.0">
                  <c:v>19.499999999999993</c:v>
                </c:pt>
                <c:pt idx="26" formatCode="0.0">
                  <c:v>13.800000000000004</c:v>
                </c:pt>
                <c:pt idx="28" formatCode="0.0">
                  <c:v>25.200000000000003</c:v>
                </c:pt>
                <c:pt idx="29" formatCode="0.0">
                  <c:v>24.899999999999991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CC-447F-976B-F249E0629B84}"/>
            </c:ext>
          </c:extLst>
        </c:ser>
        <c:ser>
          <c:idx val="1"/>
          <c:order val="1"/>
          <c:tx>
            <c:strRef>
              <c:f>'5nod_dati'!$O$201</c:f>
              <c:strCache>
                <c:ptCount val="1"/>
                <c:pt idx="0">
                  <c:v>Ļoti pozitīvi</c:v>
                </c:pt>
              </c:strCache>
            </c:strRef>
          </c:tx>
          <c:spPr>
            <a:solidFill>
              <a:srgbClr val="7E7B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7ACC-447F-976B-F249E0629B84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7ACC-447F-976B-F249E0629B84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7ACC-447F-976B-F249E0629B84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7ACC-447F-976B-F249E0629B84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7ACC-447F-976B-F249E0629B84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7ACC-447F-976B-F249E0629B84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7ACC-447F-976B-F249E0629B84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7ACC-447F-976B-F249E0629B84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7ACC-447F-976B-F249E0629B84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7ACC-447F-976B-F249E0629B84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7ACC-447F-976B-F249E0629B84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7ACC-447F-976B-F249E0629B84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7ACC-447F-976B-F249E0629B84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7ACC-447F-976B-F249E0629B84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7ACC-447F-976B-F249E0629B84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7ACC-447F-976B-F249E0629B84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7ACC-447F-976B-F249E0629B84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7ACC-447F-976B-F249E0629B84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7ACC-447F-976B-F249E0629B84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7ACC-447F-976B-F249E0629B84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7ACC-447F-976B-F249E0629B84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7ACC-447F-976B-F249E0629B84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7ACC-447F-976B-F249E0629B84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'5nod_dati'!$M$202:$M$231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'5nod_dati'!$O$202:$O$231</c:f>
              <c:numCache>
                <c:formatCode>General</c:formatCode>
                <c:ptCount val="30"/>
                <c:pt idx="0" formatCode="0">
                  <c:v>21.8</c:v>
                </c:pt>
                <c:pt idx="2" formatCode="0">
                  <c:v>20</c:v>
                </c:pt>
                <c:pt idx="3" formatCode="0">
                  <c:v>23.5</c:v>
                </c:pt>
                <c:pt idx="5" formatCode="0">
                  <c:v>47</c:v>
                </c:pt>
                <c:pt idx="6" formatCode="0">
                  <c:v>23.1</c:v>
                </c:pt>
                <c:pt idx="7" formatCode="0">
                  <c:v>21.4</c:v>
                </c:pt>
                <c:pt idx="8" formatCode="0">
                  <c:v>15.8</c:v>
                </c:pt>
                <c:pt idx="9" formatCode="0">
                  <c:v>23.2</c:v>
                </c:pt>
                <c:pt idx="10" formatCode="0">
                  <c:v>16.600000000000001</c:v>
                </c:pt>
                <c:pt idx="12" formatCode="0">
                  <c:v>21.3</c:v>
                </c:pt>
                <c:pt idx="13" formatCode="0">
                  <c:v>22</c:v>
                </c:pt>
                <c:pt idx="14" formatCode="0">
                  <c:v>21.5</c:v>
                </c:pt>
                <c:pt idx="16" formatCode="0">
                  <c:v>22.4</c:v>
                </c:pt>
                <c:pt idx="17" formatCode="0">
                  <c:v>12.1</c:v>
                </c:pt>
                <c:pt idx="19" formatCode="0">
                  <c:v>22.5</c:v>
                </c:pt>
                <c:pt idx="20" formatCode="0">
                  <c:v>22.8</c:v>
                </c:pt>
                <c:pt idx="21" formatCode="0">
                  <c:v>19.7</c:v>
                </c:pt>
                <c:pt idx="23" formatCode="0">
                  <c:v>18.5</c:v>
                </c:pt>
                <c:pt idx="24" formatCode="0">
                  <c:v>17.399999999999999</c:v>
                </c:pt>
                <c:pt idx="25" formatCode="0">
                  <c:v>17.7</c:v>
                </c:pt>
                <c:pt idx="26" formatCode="0">
                  <c:v>31.9</c:v>
                </c:pt>
                <c:pt idx="28" formatCode="0">
                  <c:v>22.9</c:v>
                </c:pt>
                <c:pt idx="29" formatCode="0">
                  <c:v>21.2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7ACC-447F-976B-F249E0629B84}"/>
            </c:ext>
          </c:extLst>
        </c:ser>
        <c:ser>
          <c:idx val="2"/>
          <c:order val="2"/>
          <c:tx>
            <c:strRef>
              <c:f>'5nod_dati'!$P$201</c:f>
              <c:strCache>
                <c:ptCount val="1"/>
                <c:pt idx="0">
                  <c:v>Drīzāk pozitīvi</c:v>
                </c:pt>
              </c:strCache>
            </c:strRef>
          </c:tx>
          <c:spPr>
            <a:solidFill>
              <a:srgbClr val="D7D2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7ACC-447F-976B-F249E0629B84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7ACC-447F-976B-F249E0629B84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7ACC-447F-976B-F249E0629B84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7ACC-447F-976B-F249E0629B84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7ACC-447F-976B-F249E0629B84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7ACC-447F-976B-F249E0629B84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7ACC-447F-976B-F249E0629B84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7ACC-447F-976B-F249E0629B84}"/>
                </c:ext>
              </c:extLst>
            </c:dLbl>
            <c:dLbl>
              <c:idx val="3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7ACC-447F-976B-F249E0629B84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'5nod_dati'!$M$202:$M$231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'5nod_dati'!$P$202:$P$231</c:f>
              <c:numCache>
                <c:formatCode>General</c:formatCode>
                <c:ptCount val="30"/>
                <c:pt idx="0" formatCode="0">
                  <c:v>51</c:v>
                </c:pt>
                <c:pt idx="2" formatCode="0">
                  <c:v>49</c:v>
                </c:pt>
                <c:pt idx="3" formatCode="0">
                  <c:v>52.9</c:v>
                </c:pt>
                <c:pt idx="5" formatCode="0">
                  <c:v>47</c:v>
                </c:pt>
                <c:pt idx="6" formatCode="0">
                  <c:v>58.7</c:v>
                </c:pt>
                <c:pt idx="7" formatCode="0">
                  <c:v>48.9</c:v>
                </c:pt>
                <c:pt idx="8" formatCode="0">
                  <c:v>61.9</c:v>
                </c:pt>
                <c:pt idx="9" formatCode="0">
                  <c:v>43.8</c:v>
                </c:pt>
                <c:pt idx="10" formatCode="0">
                  <c:v>47</c:v>
                </c:pt>
                <c:pt idx="12" formatCode="0">
                  <c:v>36.799999999999997</c:v>
                </c:pt>
                <c:pt idx="13" formatCode="0">
                  <c:v>48.7</c:v>
                </c:pt>
                <c:pt idx="14" formatCode="0">
                  <c:v>56.8</c:v>
                </c:pt>
                <c:pt idx="16" formatCode="0">
                  <c:v>51.2</c:v>
                </c:pt>
                <c:pt idx="17" formatCode="0">
                  <c:v>38.700000000000003</c:v>
                </c:pt>
                <c:pt idx="19" formatCode="0">
                  <c:v>62.4</c:v>
                </c:pt>
                <c:pt idx="20" formatCode="0">
                  <c:v>47.4</c:v>
                </c:pt>
                <c:pt idx="21" formatCode="0">
                  <c:v>45.4</c:v>
                </c:pt>
                <c:pt idx="23" formatCode="0">
                  <c:v>55.7</c:v>
                </c:pt>
                <c:pt idx="24" formatCode="0">
                  <c:v>53.1</c:v>
                </c:pt>
                <c:pt idx="25" formatCode="0">
                  <c:v>60.6</c:v>
                </c:pt>
                <c:pt idx="26" formatCode="0">
                  <c:v>52.1</c:v>
                </c:pt>
                <c:pt idx="28" formatCode="0">
                  <c:v>49.7</c:v>
                </c:pt>
                <c:pt idx="29" formatCode="0">
                  <c:v>51.7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7ACC-447F-976B-F249E0629B84}"/>
            </c:ext>
          </c:extLst>
        </c:ser>
        <c:ser>
          <c:idx val="3"/>
          <c:order val="3"/>
          <c:tx>
            <c:strRef>
              <c:f>'5nod_dati'!$Q$201</c:f>
              <c:strCache>
                <c:ptCount val="1"/>
                <c:pt idx="0">
                  <c:v>Drīzāk negatīvi</c:v>
                </c:pt>
              </c:strCache>
            </c:strRef>
          </c:tx>
          <c:spPr>
            <a:solidFill>
              <a:srgbClr val="E17A65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7ACC-447F-976B-F249E0629B84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7ACC-447F-976B-F249E0629B84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7ACC-447F-976B-F249E0629B84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7ACC-447F-976B-F249E0629B84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7ACC-447F-976B-F249E0629B84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7ACC-447F-976B-F249E0629B84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7ACC-447F-976B-F249E0629B84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7ACC-447F-976B-F249E0629B84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7ACC-447F-976B-F249E0629B84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C-7ACC-447F-976B-F249E0629B84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7ACC-447F-976B-F249E0629B84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E-7ACC-447F-976B-F249E0629B84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F-7ACC-447F-976B-F249E0629B84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0-7ACC-447F-976B-F249E0629B84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1-7ACC-447F-976B-F249E0629B84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7ACC-447F-976B-F249E0629B84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3-7ACC-447F-976B-F249E0629B84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4-7ACC-447F-976B-F249E0629B84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7ACC-447F-976B-F249E0629B84}"/>
                </c:ext>
              </c:extLst>
            </c:dLbl>
            <c:dLbl>
              <c:idx val="1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6-7ACC-447F-976B-F249E0629B84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7ACC-447F-976B-F249E0629B84}"/>
                </c:ext>
              </c:extLst>
            </c:dLbl>
            <c:dLbl>
              <c:idx val="2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8-7ACC-447F-976B-F249E0629B84}"/>
                </c:ext>
              </c:extLst>
            </c:dLbl>
            <c:dLbl>
              <c:idx val="2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7ACC-447F-976B-F249E0629B84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A-7ACC-447F-976B-F249E0629B84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B-7ACC-447F-976B-F249E0629B84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C-7ACC-447F-976B-F249E0629B84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7ACC-447F-976B-F249E0629B84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E-7ACC-447F-976B-F249E0629B84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F-7ACC-447F-976B-F249E0629B84}"/>
                </c:ext>
              </c:extLst>
            </c:dLbl>
            <c:dLbl>
              <c:idx val="2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7ACC-447F-976B-F249E0629B84}"/>
                </c:ext>
              </c:extLst>
            </c:dLbl>
            <c:dLbl>
              <c:idx val="3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1-7ACC-447F-976B-F249E0629B84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2-7ACC-447F-976B-F249E0629B84}"/>
                </c:ext>
              </c:extLst>
            </c:dLbl>
            <c:dLbl>
              <c:idx val="3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3-7ACC-447F-976B-F249E0629B84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4-7ACC-447F-976B-F249E0629B84}"/>
                </c:ext>
              </c:extLst>
            </c:dLbl>
            <c:dLbl>
              <c:idx val="3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5-7ACC-447F-976B-F249E0629B84}"/>
                </c:ext>
              </c:extLst>
            </c:dLbl>
            <c:dLbl>
              <c:idx val="3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6-7ACC-447F-976B-F249E0629B84}"/>
                </c:ext>
              </c:extLst>
            </c:dLbl>
            <c:dLbl>
              <c:idx val="3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7-7ACC-447F-976B-F249E0629B84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8-7ACC-447F-976B-F249E0629B84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9-7ACC-447F-976B-F249E0629B84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A-7ACC-447F-976B-F249E0629B84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'5nod_dati'!$M$202:$M$231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'5nod_dati'!$Q$202:$Q$231</c:f>
              <c:numCache>
                <c:formatCode>General</c:formatCode>
                <c:ptCount val="30"/>
                <c:pt idx="0" formatCode="0">
                  <c:v>8.6999999999999993</c:v>
                </c:pt>
                <c:pt idx="2" formatCode="0">
                  <c:v>10.7</c:v>
                </c:pt>
                <c:pt idx="3" formatCode="0">
                  <c:v>6.8</c:v>
                </c:pt>
                <c:pt idx="5" formatCode="0">
                  <c:v>6.1</c:v>
                </c:pt>
                <c:pt idx="6" formatCode="0">
                  <c:v>11.3</c:v>
                </c:pt>
                <c:pt idx="7" formatCode="0">
                  <c:v>20.5</c:v>
                </c:pt>
                <c:pt idx="8" formatCode="0">
                  <c:v>9.6999999999999993</c:v>
                </c:pt>
                <c:pt idx="9" formatCode="0">
                  <c:v>7.2</c:v>
                </c:pt>
                <c:pt idx="10" formatCode="0">
                  <c:v>1.4</c:v>
                </c:pt>
                <c:pt idx="12" formatCode="0">
                  <c:v>9.5</c:v>
                </c:pt>
                <c:pt idx="13" formatCode="0">
                  <c:v>9.1999999999999993</c:v>
                </c:pt>
                <c:pt idx="14" formatCode="0">
                  <c:v>7.8</c:v>
                </c:pt>
                <c:pt idx="16" formatCode="0">
                  <c:v>8.6999999999999993</c:v>
                </c:pt>
                <c:pt idx="17" formatCode="0">
                  <c:v>9.3000000000000007</c:v>
                </c:pt>
                <c:pt idx="19" formatCode="0">
                  <c:v>6.2</c:v>
                </c:pt>
                <c:pt idx="20" formatCode="0">
                  <c:v>14.3</c:v>
                </c:pt>
                <c:pt idx="21" formatCode="0">
                  <c:v>3.3</c:v>
                </c:pt>
                <c:pt idx="23" formatCode="0">
                  <c:v>12.4</c:v>
                </c:pt>
                <c:pt idx="24" formatCode="0">
                  <c:v>7.9</c:v>
                </c:pt>
                <c:pt idx="25" formatCode="0">
                  <c:v>7.7</c:v>
                </c:pt>
                <c:pt idx="26" formatCode="0">
                  <c:v>7.1</c:v>
                </c:pt>
                <c:pt idx="28" formatCode="0">
                  <c:v>10.5</c:v>
                </c:pt>
                <c:pt idx="29" formatCode="0">
                  <c:v>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B-7ACC-447F-976B-F249E0629B84}"/>
            </c:ext>
          </c:extLst>
        </c:ser>
        <c:ser>
          <c:idx val="4"/>
          <c:order val="4"/>
          <c:tx>
            <c:strRef>
              <c:f>'5nod_dati'!$R$201</c:f>
              <c:strCache>
                <c:ptCount val="1"/>
                <c:pt idx="0">
                  <c:v>Ļoti negatīvi</c:v>
                </c:pt>
              </c:strCache>
            </c:strRef>
          </c:tx>
          <c:spPr>
            <a:solidFill>
              <a:srgbClr val="D14529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C-7ACC-447F-976B-F249E0629B84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D-7ACC-447F-976B-F249E0629B84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E-7ACC-447F-976B-F249E0629B84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F-7ACC-447F-976B-F249E0629B84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0-7ACC-447F-976B-F249E0629B84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1-7ACC-447F-976B-F249E0629B84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2-7ACC-447F-976B-F249E0629B84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3-7ACC-447F-976B-F249E0629B84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4-7ACC-447F-976B-F249E0629B84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5-7ACC-447F-976B-F249E0629B84}"/>
                </c:ext>
              </c:extLst>
            </c:dLbl>
            <c:dLbl>
              <c:idx val="10"/>
              <c:layout>
                <c:manualLayout>
                  <c:x val="2.2696917288670428E-2"/>
                  <c:y val="7.1861309769712849E-17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6-7ACC-447F-976B-F249E0629B84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7-7ACC-447F-976B-F249E0629B84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8-7ACC-447F-976B-F249E0629B84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9-7ACC-447F-976B-F249E0629B84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A-7ACC-447F-976B-F249E0629B84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B-7ACC-447F-976B-F249E0629B84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C-7ACC-447F-976B-F249E0629B84}"/>
                </c:ext>
              </c:extLst>
            </c:dLbl>
            <c:dLbl>
              <c:idx val="1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D-7ACC-447F-976B-F249E0629B84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E-7ACC-447F-976B-F249E0629B84}"/>
                </c:ext>
              </c:extLst>
            </c:dLbl>
            <c:dLbl>
              <c:idx val="1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F-7ACC-447F-976B-F249E0629B84}"/>
                </c:ext>
              </c:extLst>
            </c:dLbl>
            <c:dLbl>
              <c:idx val="2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0-7ACC-447F-976B-F249E0629B84}"/>
                </c:ext>
              </c:extLst>
            </c:dLbl>
            <c:dLbl>
              <c:idx val="2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1-7ACC-447F-976B-F249E0629B84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2-7ACC-447F-976B-F249E0629B84}"/>
                </c:ext>
              </c:extLst>
            </c:dLbl>
            <c:dLbl>
              <c:idx val="2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3-7ACC-447F-976B-F249E0629B84}"/>
                </c:ext>
              </c:extLst>
            </c:dLbl>
            <c:dLbl>
              <c:idx val="2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4-7ACC-447F-976B-F249E0629B84}"/>
                </c:ext>
              </c:extLst>
            </c:dLbl>
            <c:dLbl>
              <c:idx val="2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5-7ACC-447F-976B-F249E0629B84}"/>
                </c:ext>
              </c:extLst>
            </c:dLbl>
            <c:dLbl>
              <c:idx val="2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6-7ACC-447F-976B-F249E0629B84}"/>
                </c:ext>
              </c:extLst>
            </c:dLbl>
            <c:dLbl>
              <c:idx val="2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7-7ACC-447F-976B-F249E0629B84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8-7ACC-447F-976B-F249E0629B84}"/>
                </c:ext>
              </c:extLst>
            </c:dLbl>
            <c:dLbl>
              <c:idx val="2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9-7ACC-447F-976B-F249E0629B84}"/>
                </c:ext>
              </c:extLst>
            </c:dLbl>
            <c:dLbl>
              <c:idx val="3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A-7ACC-447F-976B-F249E0629B84}"/>
                </c:ext>
              </c:extLst>
            </c:dLbl>
            <c:dLbl>
              <c:idx val="3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B-7ACC-447F-976B-F249E0629B84}"/>
                </c:ext>
              </c:extLst>
            </c:dLbl>
            <c:dLbl>
              <c:idx val="3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C-7ACC-447F-976B-F249E0629B84}"/>
                </c:ext>
              </c:extLst>
            </c:dLbl>
            <c:dLbl>
              <c:idx val="3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D-7ACC-447F-976B-F249E0629B84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E-7ACC-447F-976B-F249E0629B84}"/>
                </c:ext>
              </c:extLst>
            </c:dLbl>
            <c:dLbl>
              <c:idx val="3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F-7ACC-447F-976B-F249E0629B84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0-7ACC-447F-976B-F249E0629B84}"/>
                </c:ext>
              </c:extLst>
            </c:dLbl>
            <c:dLbl>
              <c:idx val="3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1-7ACC-447F-976B-F249E0629B84}"/>
                </c:ext>
              </c:extLst>
            </c:dLbl>
            <c:dLbl>
              <c:idx val="3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2-7ACC-447F-976B-F249E0629B84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3-7ACC-447F-976B-F249E0629B84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'5nod_dati'!$M$202:$M$231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'5nod_dati'!$R$202:$R$231</c:f>
              <c:numCache>
                <c:formatCode>General</c:formatCode>
                <c:ptCount val="30"/>
                <c:pt idx="0" formatCode="0">
                  <c:v>1.7</c:v>
                </c:pt>
                <c:pt idx="2" formatCode="0">
                  <c:v>1.2</c:v>
                </c:pt>
                <c:pt idx="3" formatCode="0">
                  <c:v>2.1</c:v>
                </c:pt>
                <c:pt idx="6" formatCode="0">
                  <c:v>1.1000000000000001</c:v>
                </c:pt>
                <c:pt idx="7" formatCode="0">
                  <c:v>3.3</c:v>
                </c:pt>
                <c:pt idx="8" formatCode="0">
                  <c:v>1.2</c:v>
                </c:pt>
                <c:pt idx="9" formatCode="0">
                  <c:v>2.6</c:v>
                </c:pt>
                <c:pt idx="10" formatCode="0">
                  <c:v>1.2</c:v>
                </c:pt>
                <c:pt idx="13" formatCode="0">
                  <c:v>2.7</c:v>
                </c:pt>
                <c:pt idx="14" formatCode="0">
                  <c:v>0.5</c:v>
                </c:pt>
                <c:pt idx="16" formatCode="0">
                  <c:v>1.5</c:v>
                </c:pt>
                <c:pt idx="17" formatCode="0">
                  <c:v>6.5</c:v>
                </c:pt>
                <c:pt idx="20" formatCode="0">
                  <c:v>2</c:v>
                </c:pt>
                <c:pt idx="21" formatCode="0">
                  <c:v>2.7</c:v>
                </c:pt>
                <c:pt idx="23" formatCode="0">
                  <c:v>0.9</c:v>
                </c:pt>
                <c:pt idx="24" formatCode="0">
                  <c:v>1.4</c:v>
                </c:pt>
                <c:pt idx="25" formatCode="0">
                  <c:v>3</c:v>
                </c:pt>
                <c:pt idx="26" formatCode="0">
                  <c:v>0.9</c:v>
                </c:pt>
                <c:pt idx="28" formatCode="0">
                  <c:v>1.9</c:v>
                </c:pt>
                <c:pt idx="29" formatCode="0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4-7ACC-447F-976B-F249E0629B84}"/>
            </c:ext>
          </c:extLst>
        </c:ser>
        <c:ser>
          <c:idx val="5"/>
          <c:order val="5"/>
          <c:tx>
            <c:strRef>
              <c:f>'5nod_dati'!$S$201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'5nod_dati'!$M$202:$M$231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'5nod_dati'!$S$202:$S$231</c:f>
              <c:numCache>
                <c:formatCode>General</c:formatCode>
                <c:ptCount val="30"/>
                <c:pt idx="0" formatCode="0.0">
                  <c:v>19</c:v>
                </c:pt>
                <c:pt idx="2" formatCode="0.0">
                  <c:v>17.5</c:v>
                </c:pt>
                <c:pt idx="3" formatCode="0.0">
                  <c:v>20.499999999999996</c:v>
                </c:pt>
                <c:pt idx="5" formatCode="0.0">
                  <c:v>23.299999999999997</c:v>
                </c:pt>
                <c:pt idx="6" formatCode="0.0">
                  <c:v>16.999999999999996</c:v>
                </c:pt>
                <c:pt idx="7" formatCode="0.0">
                  <c:v>5.5999999999999979</c:v>
                </c:pt>
                <c:pt idx="8" formatCode="0.0">
                  <c:v>18.5</c:v>
                </c:pt>
                <c:pt idx="9" formatCode="0.0">
                  <c:v>19.599999999999998</c:v>
                </c:pt>
                <c:pt idx="10" formatCode="0.0">
                  <c:v>26.8</c:v>
                </c:pt>
                <c:pt idx="12" formatCode="0.0">
                  <c:v>19.899999999999999</c:v>
                </c:pt>
                <c:pt idx="13" formatCode="0.0">
                  <c:v>17.5</c:v>
                </c:pt>
                <c:pt idx="14" formatCode="0.0">
                  <c:v>21.099999999999998</c:v>
                </c:pt>
                <c:pt idx="16" formatCode="0.0">
                  <c:v>19.2</c:v>
                </c:pt>
                <c:pt idx="17" formatCode="0.0">
                  <c:v>13.599999999999998</c:v>
                </c:pt>
                <c:pt idx="19" formatCode="0.0">
                  <c:v>23.2</c:v>
                </c:pt>
                <c:pt idx="20" formatCode="0.0">
                  <c:v>13.099999999999998</c:v>
                </c:pt>
                <c:pt idx="21" formatCode="0.0">
                  <c:v>23.4</c:v>
                </c:pt>
                <c:pt idx="23" formatCode="0.0">
                  <c:v>16.100000000000001</c:v>
                </c:pt>
                <c:pt idx="24" formatCode="0.0">
                  <c:v>20.100000000000001</c:v>
                </c:pt>
                <c:pt idx="25" formatCode="0.0">
                  <c:v>18.7</c:v>
                </c:pt>
                <c:pt idx="26" formatCode="0.0">
                  <c:v>21.4</c:v>
                </c:pt>
                <c:pt idx="28" formatCode="0.0">
                  <c:v>17</c:v>
                </c:pt>
                <c:pt idx="29" formatCode="0.0">
                  <c:v>19.999999999999996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5-7ACC-447F-976B-F249E0629B84}"/>
            </c:ext>
          </c:extLst>
        </c:ser>
        <c:ser>
          <c:idx val="6"/>
          <c:order val="6"/>
          <c:tx>
            <c:strRef>
              <c:f>'5nod_dati'!$T$201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'5nod_dati'!$M$202:$M$231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'5nod_dati'!$T$202:$T$231</c:f>
              <c:numCache>
                <c:formatCode>General</c:formatCode>
                <c:ptCount val="30"/>
                <c:pt idx="0" formatCode="0">
                  <c:v>16.899999999999999</c:v>
                </c:pt>
                <c:pt idx="2" formatCode="0">
                  <c:v>19.100000000000001</c:v>
                </c:pt>
                <c:pt idx="3" formatCode="0">
                  <c:v>14.8</c:v>
                </c:pt>
                <c:pt idx="5" formatCode="0">
                  <c:v>0</c:v>
                </c:pt>
                <c:pt idx="6" formatCode="0">
                  <c:v>5.7</c:v>
                </c:pt>
                <c:pt idx="7" formatCode="0">
                  <c:v>6</c:v>
                </c:pt>
                <c:pt idx="8" formatCode="0">
                  <c:v>11.3</c:v>
                </c:pt>
                <c:pt idx="9" formatCode="0">
                  <c:v>23.3</c:v>
                </c:pt>
                <c:pt idx="10" formatCode="0">
                  <c:v>33.9</c:v>
                </c:pt>
                <c:pt idx="12" formatCode="0">
                  <c:v>32.5</c:v>
                </c:pt>
                <c:pt idx="13" formatCode="0">
                  <c:v>17.3</c:v>
                </c:pt>
                <c:pt idx="14" formatCode="0">
                  <c:v>13.4</c:v>
                </c:pt>
                <c:pt idx="16" formatCode="0">
                  <c:v>16.2</c:v>
                </c:pt>
                <c:pt idx="17" formatCode="0">
                  <c:v>33.299999999999997</c:v>
                </c:pt>
                <c:pt idx="19" formatCode="0">
                  <c:v>8.9</c:v>
                </c:pt>
                <c:pt idx="20" formatCode="0">
                  <c:v>13.5</c:v>
                </c:pt>
                <c:pt idx="21" formatCode="0">
                  <c:v>28.8</c:v>
                </c:pt>
                <c:pt idx="23" formatCode="0">
                  <c:v>12.4</c:v>
                </c:pt>
                <c:pt idx="24" formatCode="0">
                  <c:v>20.2</c:v>
                </c:pt>
                <c:pt idx="25" formatCode="0">
                  <c:v>11</c:v>
                </c:pt>
                <c:pt idx="26" formatCode="0">
                  <c:v>8</c:v>
                </c:pt>
                <c:pt idx="28" formatCode="0">
                  <c:v>15</c:v>
                </c:pt>
                <c:pt idx="29" formatCode="0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6-7ACC-447F-976B-F249E0629B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9087752"/>
        <c:axId val="1"/>
      </c:barChart>
      <c:catAx>
        <c:axId val="62908775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000"/>
                  <a:t>%</a:t>
                </a:r>
              </a:p>
            </c:rich>
          </c:tx>
          <c:layout>
            <c:manualLayout>
              <c:xMode val="edge"/>
              <c:yMode val="edge"/>
              <c:x val="7.8616643507796822E-3"/>
              <c:y val="1.2875768415669845E-2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97.8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65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629087752"/>
        <c:crosses val="max"/>
        <c:crossBetween val="between"/>
        <c:majorUnit val="56"/>
        <c:minorUnit val="4"/>
      </c:valAx>
      <c:spPr>
        <a:noFill/>
        <a:ln w="25400">
          <a:noFill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29422204017234055"/>
          <c:y val="9.190991794837124E-3"/>
          <c:w val="0.70403498391892716"/>
          <c:h val="2.6875182268883052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900"/>
              <a:t>Indekss*</a:t>
            </a:r>
          </a:p>
        </c:rich>
      </c:tx>
      <c:layout>
        <c:manualLayout>
          <c:xMode val="edge"/>
          <c:yMode val="edge"/>
          <c:x val="0.38281819922724258"/>
          <c:y val="7.5249293836548835E-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25474322147499801"/>
          <c:y val="4.8003743250405496E-2"/>
          <c:w val="0.39520169420882473"/>
          <c:h val="0.893575757165852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'5nod_dati'!$W$201</c:f>
              <c:strCache>
                <c:ptCount val="1"/>
                <c:pt idx="0">
                  <c:v>Indekss</c:v>
                </c:pt>
              </c:strCache>
            </c:strRef>
          </c:tx>
          <c:spPr>
            <a:pattFill prst="dkUpDiag">
              <a:fgClr>
                <a:schemeClr val="accent5">
                  <a:lumMod val="75000"/>
                </a:schemeClr>
              </a:fgClr>
              <a:bgClr>
                <a:schemeClr val="bg1"/>
              </a:bgClr>
            </a:pattFill>
            <a:ln w="3175">
              <a:solidFill>
                <a:schemeClr val="accent5">
                  <a:lumMod val="75000"/>
                </a:schemeClr>
              </a:solidFill>
              <a:prstDash val="solid"/>
            </a:ln>
          </c:spPr>
          <c:invertIfNegative val="1"/>
          <c:dPt>
            <c:idx val="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0-BF5D-4238-A624-46DD952B6EEC}"/>
              </c:ext>
            </c:extLst>
          </c:dPt>
          <c:dPt>
            <c:idx val="3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1-BF5D-4238-A624-46DD952B6EEC}"/>
              </c:ext>
            </c:extLst>
          </c:dPt>
          <c:dPt>
            <c:idx val="4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2-BF5D-4238-A624-46DD952B6EEC}"/>
              </c:ext>
            </c:extLst>
          </c:dPt>
          <c:dPt>
            <c:idx val="5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3-BF5D-4238-A624-46DD952B6EEC}"/>
              </c:ext>
            </c:extLst>
          </c:dPt>
          <c:dPt>
            <c:idx val="6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4-BF5D-4238-A624-46DD952B6EEC}"/>
              </c:ext>
            </c:extLst>
          </c:dPt>
          <c:dPt>
            <c:idx val="7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5-BF5D-4238-A624-46DD952B6EEC}"/>
              </c:ext>
            </c:extLst>
          </c:dPt>
          <c:dPt>
            <c:idx val="8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6-BF5D-4238-A624-46DD952B6EEC}"/>
              </c:ext>
            </c:extLst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BF5D-4238-A624-46DD952B6EEC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BF5D-4238-A624-46DD952B6EEC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BF5D-4238-A624-46DD952B6EEC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BF5D-4238-A624-46DD952B6EEC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BF5D-4238-A624-46DD952B6EEC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BF5D-4238-A624-46DD952B6EEC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BF5D-4238-A624-46DD952B6EEC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BF5D-4238-A624-46DD952B6EEC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BF5D-4238-A624-46DD952B6EEC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'5nod_dati'!$W$202:$W$231</c:f>
              <c:numCache>
                <c:formatCode>General</c:formatCode>
                <c:ptCount val="30"/>
                <c:pt idx="0" formatCode="0.0">
                  <c:v>41.25</c:v>
                </c:pt>
                <c:pt idx="2" formatCode="0.0">
                  <c:v>37.950000000000003</c:v>
                </c:pt>
                <c:pt idx="3" formatCode="0.0">
                  <c:v>44.45</c:v>
                </c:pt>
                <c:pt idx="5" formatCode="0.0">
                  <c:v>67.45</c:v>
                </c:pt>
                <c:pt idx="6" formatCode="0.0">
                  <c:v>45.7</c:v>
                </c:pt>
                <c:pt idx="7" formatCode="0.0">
                  <c:v>32.299999999999997</c:v>
                </c:pt>
                <c:pt idx="8" formatCode="0.0">
                  <c:v>40.700000000000003</c:v>
                </c:pt>
                <c:pt idx="9" formatCode="0.0">
                  <c:v>38.899999999999991</c:v>
                </c:pt>
                <c:pt idx="10" formatCode="0.0">
                  <c:v>38.200000000000003</c:v>
                </c:pt>
                <c:pt idx="12" formatCode="0.0">
                  <c:v>34.950000000000003</c:v>
                </c:pt>
                <c:pt idx="13" formatCode="0.0">
                  <c:v>39.050000000000004</c:v>
                </c:pt>
                <c:pt idx="14" formatCode="0.0">
                  <c:v>45.5</c:v>
                </c:pt>
                <c:pt idx="16" formatCode="0.0">
                  <c:v>42.15</c:v>
                </c:pt>
                <c:pt idx="17" formatCode="0.0">
                  <c:v>20.300000000000004</c:v>
                </c:pt>
                <c:pt idx="19" formatCode="0.0">
                  <c:v>50.6</c:v>
                </c:pt>
                <c:pt idx="20" formatCode="0.0">
                  <c:v>37.35</c:v>
                </c:pt>
                <c:pt idx="21" formatCode="0.0">
                  <c:v>38.049999999999997</c:v>
                </c:pt>
                <c:pt idx="23" formatCode="0.0">
                  <c:v>39.25</c:v>
                </c:pt>
                <c:pt idx="24" formatCode="0.0">
                  <c:v>38.6</c:v>
                </c:pt>
                <c:pt idx="25" formatCode="0.0">
                  <c:v>41.15</c:v>
                </c:pt>
                <c:pt idx="26" formatCode="0.0">
                  <c:v>53.5</c:v>
                </c:pt>
                <c:pt idx="28" formatCode="0.0">
                  <c:v>40.6</c:v>
                </c:pt>
                <c:pt idx="29" formatCode="0.0">
                  <c:v>41.55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F5D-4238-A624-46DD952B6E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9089912"/>
        <c:axId val="1"/>
      </c:barChart>
      <c:catAx>
        <c:axId val="629089912"/>
        <c:scaling>
          <c:orientation val="maxMin"/>
        </c:scaling>
        <c:delete val="0"/>
        <c:axPos val="l"/>
        <c:majorTickMark val="out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00"/>
          <c:min val="-60"/>
        </c:scaling>
        <c:delete val="1"/>
        <c:axPos val="b"/>
        <c:numFmt formatCode="0.0" sourceLinked="1"/>
        <c:majorTickMark val="out"/>
        <c:minorTickMark val="none"/>
        <c:tickLblPos val="nextTo"/>
        <c:crossAx val="629089912"/>
        <c:crosses val="max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6995447137735229"/>
          <c:y val="5.0431029454651513E-2"/>
          <c:w val="0.7178450928928003"/>
          <c:h val="0.8858972003499562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'5nod_dati'!$N$309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'5nod_dati'!$M$310:$M$339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'5nod_dati'!$N$310:$N$339</c:f>
              <c:numCache>
                <c:formatCode>General</c:formatCode>
                <c:ptCount val="30"/>
                <c:pt idx="0" formatCode="0.0">
                  <c:v>27.999999999999993</c:v>
                </c:pt>
                <c:pt idx="2" formatCode="0.0">
                  <c:v>26.999999999999993</c:v>
                </c:pt>
                <c:pt idx="3" formatCode="0.0">
                  <c:v>28.999999999999986</c:v>
                </c:pt>
                <c:pt idx="5" formatCode="0.0">
                  <c:v>2.9999999999999858</c:v>
                </c:pt>
                <c:pt idx="6" formatCode="0.0">
                  <c:v>27.599999999999994</c:v>
                </c:pt>
                <c:pt idx="7" formatCode="0.0">
                  <c:v>29.9</c:v>
                </c:pt>
                <c:pt idx="8" formatCode="0.0">
                  <c:v>31.099999999999994</c:v>
                </c:pt>
                <c:pt idx="9" formatCode="0.0">
                  <c:v>30.29999999999999</c:v>
                </c:pt>
                <c:pt idx="10" formatCode="0.0">
                  <c:v>31.199999999999996</c:v>
                </c:pt>
                <c:pt idx="12" formatCode="0.0">
                  <c:v>19.5</c:v>
                </c:pt>
                <c:pt idx="13" formatCode="0.0">
                  <c:v>30.299999999999997</c:v>
                </c:pt>
                <c:pt idx="14" formatCode="0.0">
                  <c:v>26.599999999999994</c:v>
                </c:pt>
                <c:pt idx="16" formatCode="0.0">
                  <c:v>26.999999999999986</c:v>
                </c:pt>
                <c:pt idx="17" formatCode="0.0">
                  <c:v>55.199999999999996</c:v>
                </c:pt>
                <c:pt idx="19" formatCode="0.0">
                  <c:v>17.899999999999991</c:v>
                </c:pt>
                <c:pt idx="20" formatCode="0.0">
                  <c:v>34.299999999999997</c:v>
                </c:pt>
                <c:pt idx="21" formatCode="0.0">
                  <c:v>28.799999999999997</c:v>
                </c:pt>
                <c:pt idx="23" formatCode="0.0">
                  <c:v>18.099999999999994</c:v>
                </c:pt>
                <c:pt idx="24" formatCode="0.0">
                  <c:v>26.29999999999999</c:v>
                </c:pt>
                <c:pt idx="25" formatCode="0.0">
                  <c:v>29.1</c:v>
                </c:pt>
                <c:pt idx="26" formatCode="0.0">
                  <c:v>24.29999999999999</c:v>
                </c:pt>
                <c:pt idx="28" formatCode="0.0">
                  <c:v>22.099999999999994</c:v>
                </c:pt>
                <c:pt idx="29" formatCode="0.0">
                  <c:v>31.099999999999994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C0-4A84-893D-D19E92D01095}"/>
            </c:ext>
          </c:extLst>
        </c:ser>
        <c:ser>
          <c:idx val="1"/>
          <c:order val="1"/>
          <c:tx>
            <c:strRef>
              <c:f>'5nod_dati'!$O$309</c:f>
              <c:strCache>
                <c:ptCount val="1"/>
                <c:pt idx="0">
                  <c:v>Ļoti pozitīvi</c:v>
                </c:pt>
              </c:strCache>
            </c:strRef>
          </c:tx>
          <c:spPr>
            <a:solidFill>
              <a:srgbClr val="7E7B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0CC0-4A84-893D-D19E92D01095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0CC0-4A84-893D-D19E92D01095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0CC0-4A84-893D-D19E92D01095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0CC0-4A84-893D-D19E92D01095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0CC0-4A84-893D-D19E92D01095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0CC0-4A84-893D-D19E92D01095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0CC0-4A84-893D-D19E92D01095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0CC0-4A84-893D-D19E92D01095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0CC0-4A84-893D-D19E92D01095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0CC0-4A84-893D-D19E92D01095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0CC0-4A84-893D-D19E92D01095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0CC0-4A84-893D-D19E92D01095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0CC0-4A84-893D-D19E92D01095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0CC0-4A84-893D-D19E92D01095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0CC0-4A84-893D-D19E92D01095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0CC0-4A84-893D-D19E92D01095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0CC0-4A84-893D-D19E92D01095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0CC0-4A84-893D-D19E92D01095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0CC0-4A84-893D-D19E92D01095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0CC0-4A84-893D-D19E92D01095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0CC0-4A84-893D-D19E92D01095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0CC0-4A84-893D-D19E92D01095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0CC0-4A84-893D-D19E92D01095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'5nod_dati'!$M$310:$M$339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'5nod_dati'!$O$310:$O$339</c:f>
              <c:numCache>
                <c:formatCode>General</c:formatCode>
                <c:ptCount val="30"/>
                <c:pt idx="0" formatCode="0">
                  <c:v>27</c:v>
                </c:pt>
                <c:pt idx="2" formatCode="0">
                  <c:v>26</c:v>
                </c:pt>
                <c:pt idx="3" formatCode="0">
                  <c:v>27.9</c:v>
                </c:pt>
                <c:pt idx="5" formatCode="0">
                  <c:v>16.399999999999999</c:v>
                </c:pt>
                <c:pt idx="6" formatCode="0">
                  <c:v>25</c:v>
                </c:pt>
                <c:pt idx="7" formatCode="0">
                  <c:v>27.6</c:v>
                </c:pt>
                <c:pt idx="8" formatCode="0">
                  <c:v>26.8</c:v>
                </c:pt>
                <c:pt idx="9" formatCode="0">
                  <c:v>32.9</c:v>
                </c:pt>
                <c:pt idx="10" formatCode="0">
                  <c:v>26.8</c:v>
                </c:pt>
                <c:pt idx="12" formatCode="0">
                  <c:v>34.299999999999997</c:v>
                </c:pt>
                <c:pt idx="13" formatCode="0">
                  <c:v>25.8</c:v>
                </c:pt>
                <c:pt idx="14" formatCode="0">
                  <c:v>27.2</c:v>
                </c:pt>
                <c:pt idx="16" formatCode="0">
                  <c:v>27.4</c:v>
                </c:pt>
                <c:pt idx="17" formatCode="0">
                  <c:v>13.8</c:v>
                </c:pt>
                <c:pt idx="19" formatCode="0">
                  <c:v>25.5</c:v>
                </c:pt>
                <c:pt idx="20" formatCode="0">
                  <c:v>28.3</c:v>
                </c:pt>
                <c:pt idx="21" formatCode="0">
                  <c:v>26.6</c:v>
                </c:pt>
                <c:pt idx="23" formatCode="0">
                  <c:v>38.299999999999997</c:v>
                </c:pt>
                <c:pt idx="24" formatCode="0">
                  <c:v>24.4</c:v>
                </c:pt>
                <c:pt idx="25" formatCode="0">
                  <c:v>33.1</c:v>
                </c:pt>
                <c:pt idx="26" formatCode="0">
                  <c:v>21.7</c:v>
                </c:pt>
                <c:pt idx="28" formatCode="0">
                  <c:v>30.2</c:v>
                </c:pt>
                <c:pt idx="29" formatCode="0">
                  <c:v>25.3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0CC0-4A84-893D-D19E92D01095}"/>
            </c:ext>
          </c:extLst>
        </c:ser>
        <c:ser>
          <c:idx val="2"/>
          <c:order val="2"/>
          <c:tx>
            <c:strRef>
              <c:f>'5nod_dati'!$P$309</c:f>
              <c:strCache>
                <c:ptCount val="1"/>
                <c:pt idx="0">
                  <c:v>Drīzāk pozitīvi</c:v>
                </c:pt>
              </c:strCache>
            </c:strRef>
          </c:tx>
          <c:spPr>
            <a:solidFill>
              <a:srgbClr val="D7D2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0CC0-4A84-893D-D19E92D01095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0CC0-4A84-893D-D19E92D01095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0CC0-4A84-893D-D19E92D01095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0CC0-4A84-893D-D19E92D01095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0CC0-4A84-893D-D19E92D01095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0CC0-4A84-893D-D19E92D01095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0CC0-4A84-893D-D19E92D01095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0CC0-4A84-893D-D19E92D01095}"/>
                </c:ext>
              </c:extLst>
            </c:dLbl>
            <c:dLbl>
              <c:idx val="3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0CC0-4A84-893D-D19E92D01095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'5nod_dati'!$M$310:$M$339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'5nod_dati'!$P$310:$P$339</c:f>
              <c:numCache>
                <c:formatCode>General</c:formatCode>
                <c:ptCount val="30"/>
                <c:pt idx="0" formatCode="0">
                  <c:v>42.6</c:v>
                </c:pt>
                <c:pt idx="2" formatCode="0">
                  <c:v>44.6</c:v>
                </c:pt>
                <c:pt idx="3" formatCode="0">
                  <c:v>40.700000000000003</c:v>
                </c:pt>
                <c:pt idx="5" formatCode="0">
                  <c:v>78.2</c:v>
                </c:pt>
                <c:pt idx="6" formatCode="0">
                  <c:v>45</c:v>
                </c:pt>
                <c:pt idx="7" formatCode="0">
                  <c:v>40.1</c:v>
                </c:pt>
                <c:pt idx="8" formatCode="0">
                  <c:v>39.700000000000003</c:v>
                </c:pt>
                <c:pt idx="9" formatCode="0">
                  <c:v>34.4</c:v>
                </c:pt>
                <c:pt idx="10" formatCode="0">
                  <c:v>39.6</c:v>
                </c:pt>
                <c:pt idx="12" formatCode="0">
                  <c:v>43.8</c:v>
                </c:pt>
                <c:pt idx="13" formatCode="0">
                  <c:v>41.5</c:v>
                </c:pt>
                <c:pt idx="14" formatCode="0">
                  <c:v>43.8</c:v>
                </c:pt>
                <c:pt idx="16" formatCode="0">
                  <c:v>43.2</c:v>
                </c:pt>
                <c:pt idx="17" formatCode="0">
                  <c:v>28.6</c:v>
                </c:pt>
                <c:pt idx="19" formatCode="0">
                  <c:v>54.2</c:v>
                </c:pt>
                <c:pt idx="20" formatCode="0">
                  <c:v>35</c:v>
                </c:pt>
                <c:pt idx="21" formatCode="0">
                  <c:v>42.2</c:v>
                </c:pt>
                <c:pt idx="23" formatCode="0">
                  <c:v>41.2</c:v>
                </c:pt>
                <c:pt idx="24" formatCode="0">
                  <c:v>46.9</c:v>
                </c:pt>
                <c:pt idx="25" formatCode="0">
                  <c:v>35.4</c:v>
                </c:pt>
                <c:pt idx="26" formatCode="0">
                  <c:v>51.6</c:v>
                </c:pt>
                <c:pt idx="28" formatCode="0">
                  <c:v>45.3</c:v>
                </c:pt>
                <c:pt idx="29" formatCode="0">
                  <c:v>41.2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0CC0-4A84-893D-D19E92D01095}"/>
            </c:ext>
          </c:extLst>
        </c:ser>
        <c:ser>
          <c:idx val="3"/>
          <c:order val="3"/>
          <c:tx>
            <c:strRef>
              <c:f>'5nod_dati'!$Q$309</c:f>
              <c:strCache>
                <c:ptCount val="1"/>
                <c:pt idx="0">
                  <c:v>Drīzāk negatīvi</c:v>
                </c:pt>
              </c:strCache>
            </c:strRef>
          </c:tx>
          <c:spPr>
            <a:solidFill>
              <a:srgbClr val="E17A65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0CC0-4A84-893D-D19E92D01095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0CC0-4A84-893D-D19E92D01095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0CC0-4A84-893D-D19E92D01095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0CC0-4A84-893D-D19E92D01095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0CC0-4A84-893D-D19E92D01095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0CC0-4A84-893D-D19E92D01095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0CC0-4A84-893D-D19E92D01095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0CC0-4A84-893D-D19E92D01095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0CC0-4A84-893D-D19E92D01095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C-0CC0-4A84-893D-D19E92D01095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D-0CC0-4A84-893D-D19E92D01095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E-0CC0-4A84-893D-D19E92D01095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F-0CC0-4A84-893D-D19E92D01095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0-0CC0-4A84-893D-D19E92D01095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1-0CC0-4A84-893D-D19E92D01095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0CC0-4A84-893D-D19E92D01095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3-0CC0-4A84-893D-D19E92D01095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4-0CC0-4A84-893D-D19E92D01095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0CC0-4A84-893D-D19E92D01095}"/>
                </c:ext>
              </c:extLst>
            </c:dLbl>
            <c:dLbl>
              <c:idx val="1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6-0CC0-4A84-893D-D19E92D01095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0CC0-4A84-893D-D19E92D01095}"/>
                </c:ext>
              </c:extLst>
            </c:dLbl>
            <c:dLbl>
              <c:idx val="2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8-0CC0-4A84-893D-D19E92D01095}"/>
                </c:ext>
              </c:extLst>
            </c:dLbl>
            <c:dLbl>
              <c:idx val="2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0CC0-4A84-893D-D19E92D01095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A-0CC0-4A84-893D-D19E92D01095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B-0CC0-4A84-893D-D19E92D01095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C-0CC0-4A84-893D-D19E92D01095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0CC0-4A84-893D-D19E92D01095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E-0CC0-4A84-893D-D19E92D01095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F-0CC0-4A84-893D-D19E92D01095}"/>
                </c:ext>
              </c:extLst>
            </c:dLbl>
            <c:dLbl>
              <c:idx val="2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0CC0-4A84-893D-D19E92D01095}"/>
                </c:ext>
              </c:extLst>
            </c:dLbl>
            <c:dLbl>
              <c:idx val="3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1-0CC0-4A84-893D-D19E92D01095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2-0CC0-4A84-893D-D19E92D01095}"/>
                </c:ext>
              </c:extLst>
            </c:dLbl>
            <c:dLbl>
              <c:idx val="3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3-0CC0-4A84-893D-D19E92D01095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4-0CC0-4A84-893D-D19E92D01095}"/>
                </c:ext>
              </c:extLst>
            </c:dLbl>
            <c:dLbl>
              <c:idx val="3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5-0CC0-4A84-893D-D19E92D01095}"/>
                </c:ext>
              </c:extLst>
            </c:dLbl>
            <c:dLbl>
              <c:idx val="3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6-0CC0-4A84-893D-D19E92D01095}"/>
                </c:ext>
              </c:extLst>
            </c:dLbl>
            <c:dLbl>
              <c:idx val="3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7-0CC0-4A84-893D-D19E92D01095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8-0CC0-4A84-893D-D19E92D01095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9-0CC0-4A84-893D-D19E92D01095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A-0CC0-4A84-893D-D19E92D01095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'5nod_dati'!$M$310:$M$339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'5nod_dati'!$Q$310:$Q$339</c:f>
              <c:numCache>
                <c:formatCode>General</c:formatCode>
                <c:ptCount val="30"/>
                <c:pt idx="0" formatCode="0">
                  <c:v>9.6</c:v>
                </c:pt>
                <c:pt idx="2" formatCode="0">
                  <c:v>9.5</c:v>
                </c:pt>
                <c:pt idx="3" formatCode="0">
                  <c:v>9.6</c:v>
                </c:pt>
                <c:pt idx="6" formatCode="0">
                  <c:v>14.5</c:v>
                </c:pt>
                <c:pt idx="7" formatCode="0">
                  <c:v>16</c:v>
                </c:pt>
                <c:pt idx="8" formatCode="0">
                  <c:v>12.2</c:v>
                </c:pt>
                <c:pt idx="9" formatCode="0">
                  <c:v>8.8000000000000007</c:v>
                </c:pt>
                <c:pt idx="10" formatCode="0">
                  <c:v>4.5999999999999996</c:v>
                </c:pt>
                <c:pt idx="12" formatCode="0">
                  <c:v>6.8</c:v>
                </c:pt>
                <c:pt idx="13" formatCode="0">
                  <c:v>8.1999999999999993</c:v>
                </c:pt>
                <c:pt idx="14" formatCode="0">
                  <c:v>12</c:v>
                </c:pt>
                <c:pt idx="16" formatCode="0">
                  <c:v>8.6999999999999993</c:v>
                </c:pt>
                <c:pt idx="17" formatCode="0">
                  <c:v>29.8</c:v>
                </c:pt>
                <c:pt idx="19" formatCode="0">
                  <c:v>11</c:v>
                </c:pt>
                <c:pt idx="20" formatCode="0">
                  <c:v>12.4</c:v>
                </c:pt>
                <c:pt idx="21" formatCode="0">
                  <c:v>4.5</c:v>
                </c:pt>
                <c:pt idx="23" formatCode="0">
                  <c:v>4.5</c:v>
                </c:pt>
                <c:pt idx="24" formatCode="0">
                  <c:v>11</c:v>
                </c:pt>
                <c:pt idx="25" formatCode="0">
                  <c:v>9.1999999999999993</c:v>
                </c:pt>
                <c:pt idx="26" formatCode="0">
                  <c:v>12.6</c:v>
                </c:pt>
                <c:pt idx="28" formatCode="0">
                  <c:v>10.7</c:v>
                </c:pt>
                <c:pt idx="29" formatCode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B-0CC0-4A84-893D-D19E92D01095}"/>
            </c:ext>
          </c:extLst>
        </c:ser>
        <c:ser>
          <c:idx val="4"/>
          <c:order val="4"/>
          <c:tx>
            <c:strRef>
              <c:f>'5nod_dati'!$R$309</c:f>
              <c:strCache>
                <c:ptCount val="1"/>
                <c:pt idx="0">
                  <c:v>Ļoti negatīvi</c:v>
                </c:pt>
              </c:strCache>
            </c:strRef>
          </c:tx>
          <c:spPr>
            <a:solidFill>
              <a:srgbClr val="D14529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C-0CC0-4A84-893D-D19E92D01095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D-0CC0-4A84-893D-D19E92D01095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E-0CC0-4A84-893D-D19E92D01095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F-0CC0-4A84-893D-D19E92D01095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0-0CC0-4A84-893D-D19E92D01095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1-0CC0-4A84-893D-D19E92D01095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2-0CC0-4A84-893D-D19E92D01095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3-0CC0-4A84-893D-D19E92D01095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4-0CC0-4A84-893D-D19E92D01095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5-0CC0-4A84-893D-D19E92D01095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6-0CC0-4A84-893D-D19E92D01095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7-0CC0-4A84-893D-D19E92D01095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8-0CC0-4A84-893D-D19E92D01095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9-0CC0-4A84-893D-D19E92D01095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A-0CC0-4A84-893D-D19E92D01095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B-0CC0-4A84-893D-D19E92D01095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C-0CC0-4A84-893D-D19E92D01095}"/>
                </c:ext>
              </c:extLst>
            </c:dLbl>
            <c:dLbl>
              <c:idx val="1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D-0CC0-4A84-893D-D19E92D01095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E-0CC0-4A84-893D-D19E92D01095}"/>
                </c:ext>
              </c:extLst>
            </c:dLbl>
            <c:dLbl>
              <c:idx val="1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F-0CC0-4A84-893D-D19E92D01095}"/>
                </c:ext>
              </c:extLst>
            </c:dLbl>
            <c:dLbl>
              <c:idx val="2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0-0CC0-4A84-893D-D19E92D01095}"/>
                </c:ext>
              </c:extLst>
            </c:dLbl>
            <c:dLbl>
              <c:idx val="2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1-0CC0-4A84-893D-D19E92D01095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2-0CC0-4A84-893D-D19E92D01095}"/>
                </c:ext>
              </c:extLst>
            </c:dLbl>
            <c:dLbl>
              <c:idx val="2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3-0CC0-4A84-893D-D19E92D01095}"/>
                </c:ext>
              </c:extLst>
            </c:dLbl>
            <c:dLbl>
              <c:idx val="2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4-0CC0-4A84-893D-D19E92D01095}"/>
                </c:ext>
              </c:extLst>
            </c:dLbl>
            <c:dLbl>
              <c:idx val="2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5-0CC0-4A84-893D-D19E92D01095}"/>
                </c:ext>
              </c:extLst>
            </c:dLbl>
            <c:dLbl>
              <c:idx val="2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6-0CC0-4A84-893D-D19E92D01095}"/>
                </c:ext>
              </c:extLst>
            </c:dLbl>
            <c:dLbl>
              <c:idx val="2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7-0CC0-4A84-893D-D19E92D01095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8-0CC0-4A84-893D-D19E92D01095}"/>
                </c:ext>
              </c:extLst>
            </c:dLbl>
            <c:dLbl>
              <c:idx val="2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9-0CC0-4A84-893D-D19E92D01095}"/>
                </c:ext>
              </c:extLst>
            </c:dLbl>
            <c:dLbl>
              <c:idx val="3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A-0CC0-4A84-893D-D19E92D01095}"/>
                </c:ext>
              </c:extLst>
            </c:dLbl>
            <c:dLbl>
              <c:idx val="3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B-0CC0-4A84-893D-D19E92D01095}"/>
                </c:ext>
              </c:extLst>
            </c:dLbl>
            <c:dLbl>
              <c:idx val="3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C-0CC0-4A84-893D-D19E92D01095}"/>
                </c:ext>
              </c:extLst>
            </c:dLbl>
            <c:dLbl>
              <c:idx val="3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D-0CC0-4A84-893D-D19E92D01095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E-0CC0-4A84-893D-D19E92D01095}"/>
                </c:ext>
              </c:extLst>
            </c:dLbl>
            <c:dLbl>
              <c:idx val="3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F-0CC0-4A84-893D-D19E92D01095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0-0CC0-4A84-893D-D19E92D01095}"/>
                </c:ext>
              </c:extLst>
            </c:dLbl>
            <c:dLbl>
              <c:idx val="3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1-0CC0-4A84-893D-D19E92D01095}"/>
                </c:ext>
              </c:extLst>
            </c:dLbl>
            <c:dLbl>
              <c:idx val="3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2-0CC0-4A84-893D-D19E92D01095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3-0CC0-4A84-893D-D19E92D01095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'5nod_dati'!$M$310:$M$339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'5nod_dati'!$R$310:$R$339</c:f>
              <c:numCache>
                <c:formatCode>General</c:formatCode>
                <c:ptCount val="30"/>
                <c:pt idx="0" formatCode="0">
                  <c:v>2.4</c:v>
                </c:pt>
                <c:pt idx="2" formatCode="0">
                  <c:v>3</c:v>
                </c:pt>
                <c:pt idx="3" formatCode="0">
                  <c:v>1.8</c:v>
                </c:pt>
                <c:pt idx="6" formatCode="0">
                  <c:v>2.4</c:v>
                </c:pt>
                <c:pt idx="7" formatCode="0">
                  <c:v>4.5999999999999996</c:v>
                </c:pt>
                <c:pt idx="8" formatCode="0">
                  <c:v>2.8</c:v>
                </c:pt>
                <c:pt idx="9" formatCode="0">
                  <c:v>4.5</c:v>
                </c:pt>
                <c:pt idx="12" formatCode="0">
                  <c:v>4.5999999999999996</c:v>
                </c:pt>
                <c:pt idx="13" formatCode="0">
                  <c:v>3.1</c:v>
                </c:pt>
                <c:pt idx="14" formatCode="0">
                  <c:v>1</c:v>
                </c:pt>
                <c:pt idx="16" formatCode="0">
                  <c:v>1.8</c:v>
                </c:pt>
                <c:pt idx="17" formatCode="0">
                  <c:v>15.1</c:v>
                </c:pt>
                <c:pt idx="19" formatCode="0">
                  <c:v>1.3</c:v>
                </c:pt>
                <c:pt idx="20" formatCode="0">
                  <c:v>4.4000000000000004</c:v>
                </c:pt>
                <c:pt idx="21" formatCode="0">
                  <c:v>0.6</c:v>
                </c:pt>
                <c:pt idx="23" formatCode="0">
                  <c:v>4</c:v>
                </c:pt>
                <c:pt idx="25" formatCode="0">
                  <c:v>3.9</c:v>
                </c:pt>
                <c:pt idx="26" formatCode="0">
                  <c:v>4.2</c:v>
                </c:pt>
                <c:pt idx="28" formatCode="0">
                  <c:v>1.4</c:v>
                </c:pt>
                <c:pt idx="29" formatCode="0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4-0CC0-4A84-893D-D19E92D01095}"/>
            </c:ext>
          </c:extLst>
        </c:ser>
        <c:ser>
          <c:idx val="5"/>
          <c:order val="5"/>
          <c:tx>
            <c:strRef>
              <c:f>'5nod_dati'!$S$309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'5nod_dati'!$M$310:$M$339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'5nod_dati'!$S$310:$S$339</c:f>
              <c:numCache>
                <c:formatCode>General</c:formatCode>
                <c:ptCount val="30"/>
                <c:pt idx="0" formatCode="0.0">
                  <c:v>38</c:v>
                </c:pt>
                <c:pt idx="2" formatCode="0.0">
                  <c:v>37.5</c:v>
                </c:pt>
                <c:pt idx="3" formatCode="0.0">
                  <c:v>38.6</c:v>
                </c:pt>
                <c:pt idx="5" formatCode="0.0">
                  <c:v>50</c:v>
                </c:pt>
                <c:pt idx="6" formatCode="0.0">
                  <c:v>33.1</c:v>
                </c:pt>
                <c:pt idx="7" formatCode="0.0">
                  <c:v>29.4</c:v>
                </c:pt>
                <c:pt idx="8" formatCode="0.0">
                  <c:v>35</c:v>
                </c:pt>
                <c:pt idx="9" formatCode="0.0">
                  <c:v>36.700000000000003</c:v>
                </c:pt>
                <c:pt idx="10" formatCode="0.0">
                  <c:v>45.4</c:v>
                </c:pt>
                <c:pt idx="12" formatCode="0.0">
                  <c:v>38.6</c:v>
                </c:pt>
                <c:pt idx="13" formatCode="0.0">
                  <c:v>38.700000000000003</c:v>
                </c:pt>
                <c:pt idx="14" formatCode="0.0">
                  <c:v>37</c:v>
                </c:pt>
                <c:pt idx="16" formatCode="0.0">
                  <c:v>39.5</c:v>
                </c:pt>
                <c:pt idx="17" formatCode="0.0">
                  <c:v>5.0999999999999979</c:v>
                </c:pt>
                <c:pt idx="19" formatCode="0.0">
                  <c:v>37.700000000000003</c:v>
                </c:pt>
                <c:pt idx="20" formatCode="0.0">
                  <c:v>33.200000000000003</c:v>
                </c:pt>
                <c:pt idx="21" formatCode="0.0">
                  <c:v>44.9</c:v>
                </c:pt>
                <c:pt idx="23" formatCode="0.0">
                  <c:v>41.5</c:v>
                </c:pt>
                <c:pt idx="24" formatCode="0.0">
                  <c:v>39</c:v>
                </c:pt>
                <c:pt idx="25" formatCode="0.0">
                  <c:v>36.900000000000006</c:v>
                </c:pt>
                <c:pt idx="26" formatCode="0.0">
                  <c:v>33.199999999999996</c:v>
                </c:pt>
                <c:pt idx="28" formatCode="0.0">
                  <c:v>37.900000000000006</c:v>
                </c:pt>
                <c:pt idx="29" formatCode="0.0">
                  <c:v>38.1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5-0CC0-4A84-893D-D19E92D01095}"/>
            </c:ext>
          </c:extLst>
        </c:ser>
        <c:ser>
          <c:idx val="6"/>
          <c:order val="6"/>
          <c:tx>
            <c:strRef>
              <c:f>'5nod_dati'!$T$309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'5nod_dati'!$M$310:$M$339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'5nod_dati'!$T$310:$T$339</c:f>
              <c:numCache>
                <c:formatCode>General</c:formatCode>
                <c:ptCount val="30"/>
                <c:pt idx="0" formatCode="0">
                  <c:v>18.5</c:v>
                </c:pt>
                <c:pt idx="2" formatCode="0">
                  <c:v>16.899999999999999</c:v>
                </c:pt>
                <c:pt idx="3" formatCode="0">
                  <c:v>20</c:v>
                </c:pt>
                <c:pt idx="5" formatCode="0">
                  <c:v>5.5</c:v>
                </c:pt>
                <c:pt idx="6" formatCode="0">
                  <c:v>13.1</c:v>
                </c:pt>
                <c:pt idx="7" formatCode="0">
                  <c:v>11.7</c:v>
                </c:pt>
                <c:pt idx="8" formatCode="0">
                  <c:v>18.399999999999999</c:v>
                </c:pt>
                <c:pt idx="9" formatCode="0">
                  <c:v>19.399999999999999</c:v>
                </c:pt>
                <c:pt idx="10" formatCode="0">
                  <c:v>29.1</c:v>
                </c:pt>
                <c:pt idx="12" formatCode="0">
                  <c:v>10.6</c:v>
                </c:pt>
                <c:pt idx="13" formatCode="0">
                  <c:v>21.3</c:v>
                </c:pt>
                <c:pt idx="14" formatCode="0">
                  <c:v>16</c:v>
                </c:pt>
                <c:pt idx="16" formatCode="0">
                  <c:v>18.899999999999999</c:v>
                </c:pt>
                <c:pt idx="17" formatCode="0">
                  <c:v>12.6</c:v>
                </c:pt>
                <c:pt idx="19" formatCode="0">
                  <c:v>8</c:v>
                </c:pt>
                <c:pt idx="20" formatCode="0">
                  <c:v>20</c:v>
                </c:pt>
                <c:pt idx="21" formatCode="0">
                  <c:v>26.1</c:v>
                </c:pt>
                <c:pt idx="23" formatCode="0">
                  <c:v>12</c:v>
                </c:pt>
                <c:pt idx="24" formatCode="0">
                  <c:v>17.7</c:v>
                </c:pt>
                <c:pt idx="25" formatCode="0">
                  <c:v>18.5</c:v>
                </c:pt>
                <c:pt idx="26" formatCode="0">
                  <c:v>9.9</c:v>
                </c:pt>
                <c:pt idx="28" formatCode="0">
                  <c:v>12.3</c:v>
                </c:pt>
                <c:pt idx="29" formatCode="0">
                  <c:v>21.6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6-0CC0-4A84-893D-D19E92D010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9087752"/>
        <c:axId val="1"/>
      </c:barChart>
      <c:catAx>
        <c:axId val="62908775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000"/>
                  <a:t>%</a:t>
                </a:r>
              </a:p>
            </c:rich>
          </c:tx>
          <c:layout>
            <c:manualLayout>
              <c:xMode val="edge"/>
              <c:yMode val="edge"/>
              <c:x val="7.8616643507796822E-3"/>
              <c:y val="1.2875768415669845E-2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97.6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79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629087752"/>
        <c:crosses val="max"/>
        <c:crossBetween val="between"/>
        <c:majorUnit val="56"/>
        <c:minorUnit val="4"/>
      </c:valAx>
      <c:spPr>
        <a:noFill/>
        <a:ln w="25400">
          <a:noFill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33660932095394136"/>
          <c:y val="9.190991794837124E-3"/>
          <c:w val="0.66164770313732635"/>
          <c:h val="2.6875182268883052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5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900"/>
              <a:t>Indekss*</a:t>
            </a:r>
          </a:p>
        </c:rich>
      </c:tx>
      <c:layout>
        <c:manualLayout>
          <c:xMode val="edge"/>
          <c:yMode val="edge"/>
          <c:x val="0.38281819922724258"/>
          <c:y val="3.6205864015730507E-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25474322147499801"/>
          <c:y val="4.4099400268323666E-2"/>
          <c:w val="0.45242630078965446"/>
          <c:h val="0.889671414183770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'5nod_dati'!$W$309</c:f>
              <c:strCache>
                <c:ptCount val="1"/>
                <c:pt idx="0">
                  <c:v>Indekss</c:v>
                </c:pt>
              </c:strCache>
            </c:strRef>
          </c:tx>
          <c:spPr>
            <a:pattFill prst="dkUpDiag">
              <a:fgClr>
                <a:schemeClr val="accent5">
                  <a:lumMod val="75000"/>
                </a:schemeClr>
              </a:fgClr>
              <a:bgClr>
                <a:schemeClr val="bg1"/>
              </a:bgClr>
            </a:pattFill>
            <a:ln w="3175">
              <a:solidFill>
                <a:schemeClr val="accent5">
                  <a:lumMod val="75000"/>
                </a:schemeClr>
              </a:solidFill>
              <a:prstDash val="solid"/>
            </a:ln>
          </c:spPr>
          <c:invertIfNegative val="1"/>
          <c:dPt>
            <c:idx val="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0-303D-4E5A-B92B-8A39AD9458D9}"/>
              </c:ext>
            </c:extLst>
          </c:dPt>
          <c:dPt>
            <c:idx val="3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1-303D-4E5A-B92B-8A39AD9458D9}"/>
              </c:ext>
            </c:extLst>
          </c:dPt>
          <c:dPt>
            <c:idx val="4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2-303D-4E5A-B92B-8A39AD9458D9}"/>
              </c:ext>
            </c:extLst>
          </c:dPt>
          <c:dPt>
            <c:idx val="5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3-303D-4E5A-B92B-8A39AD9458D9}"/>
              </c:ext>
            </c:extLst>
          </c:dPt>
          <c:dPt>
            <c:idx val="6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4-303D-4E5A-B92B-8A39AD9458D9}"/>
              </c:ext>
            </c:extLst>
          </c:dPt>
          <c:dPt>
            <c:idx val="7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5-303D-4E5A-B92B-8A39AD9458D9}"/>
              </c:ext>
            </c:extLst>
          </c:dPt>
          <c:dPt>
            <c:idx val="8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6-303D-4E5A-B92B-8A39AD9458D9}"/>
              </c:ext>
            </c:extLst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303D-4E5A-B92B-8A39AD9458D9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303D-4E5A-B92B-8A39AD9458D9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303D-4E5A-B92B-8A39AD9458D9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303D-4E5A-B92B-8A39AD9458D9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303D-4E5A-B92B-8A39AD9458D9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303D-4E5A-B92B-8A39AD9458D9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303D-4E5A-B92B-8A39AD9458D9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303D-4E5A-B92B-8A39AD9458D9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303D-4E5A-B92B-8A39AD9458D9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'5nod_dati'!$W$310:$W$339</c:f>
              <c:numCache>
                <c:formatCode>General</c:formatCode>
                <c:ptCount val="30"/>
                <c:pt idx="0" formatCode="0.0">
                  <c:v>41.099999999999994</c:v>
                </c:pt>
                <c:pt idx="2" formatCode="0.0">
                  <c:v>40.549999999999997</c:v>
                </c:pt>
                <c:pt idx="3" formatCode="0.0">
                  <c:v>41.65</c:v>
                </c:pt>
                <c:pt idx="5" formatCode="0.0">
                  <c:v>55.5</c:v>
                </c:pt>
                <c:pt idx="6" formatCode="0.0">
                  <c:v>37.85</c:v>
                </c:pt>
                <c:pt idx="7" formatCode="0.0">
                  <c:v>35.050000000000004</c:v>
                </c:pt>
                <c:pt idx="8" formatCode="0.0">
                  <c:v>37.750000000000007</c:v>
                </c:pt>
                <c:pt idx="9" formatCode="0.0">
                  <c:v>41.199999999999996</c:v>
                </c:pt>
                <c:pt idx="10" formatCode="0.0">
                  <c:v>44.300000000000004</c:v>
                </c:pt>
                <c:pt idx="12" formatCode="0.0">
                  <c:v>48.199999999999996</c:v>
                </c:pt>
                <c:pt idx="13" formatCode="0.0">
                  <c:v>39.349999999999994</c:v>
                </c:pt>
                <c:pt idx="14" formatCode="0.0">
                  <c:v>42.099999999999994</c:v>
                </c:pt>
                <c:pt idx="16" formatCode="0.0">
                  <c:v>42.85</c:v>
                </c:pt>
                <c:pt idx="17" formatCode="0.0">
                  <c:v>-1.8999999999999986</c:v>
                </c:pt>
                <c:pt idx="19" formatCode="0.0">
                  <c:v>45.800000000000004</c:v>
                </c:pt>
                <c:pt idx="20" formatCode="0.0">
                  <c:v>35.199999999999996</c:v>
                </c:pt>
                <c:pt idx="21" formatCode="0.0">
                  <c:v>44.85</c:v>
                </c:pt>
                <c:pt idx="23" formatCode="0.0">
                  <c:v>52.65</c:v>
                </c:pt>
                <c:pt idx="24" formatCode="0.0">
                  <c:v>42.349999999999994</c:v>
                </c:pt>
                <c:pt idx="25" formatCode="0.0">
                  <c:v>42.3</c:v>
                </c:pt>
                <c:pt idx="26" formatCode="0.0">
                  <c:v>37</c:v>
                </c:pt>
                <c:pt idx="28" formatCode="0.0">
                  <c:v>46.099999999999994</c:v>
                </c:pt>
                <c:pt idx="29" formatCode="0.0">
                  <c:v>38.500000000000007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03D-4E5A-B92B-8A39AD9458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9089912"/>
        <c:axId val="1"/>
      </c:barChart>
      <c:catAx>
        <c:axId val="629089912"/>
        <c:scaling>
          <c:orientation val="maxMin"/>
        </c:scaling>
        <c:delete val="0"/>
        <c:axPos val="l"/>
        <c:majorTickMark val="out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00"/>
          <c:min val="-60"/>
        </c:scaling>
        <c:delete val="1"/>
        <c:axPos val="b"/>
        <c:numFmt formatCode="0.0" sourceLinked="1"/>
        <c:majorTickMark val="out"/>
        <c:minorTickMark val="none"/>
        <c:tickLblPos val="nextTo"/>
        <c:crossAx val="629089912"/>
        <c:crosses val="max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5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6995447137735229"/>
          <c:y val="5.0431029454651513E-2"/>
          <c:w val="0.7178450928928003"/>
          <c:h val="0.8858972003499562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'5nod_dati'!$N$381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'5nod_dati'!$M$382:$M$411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'5nod_dati'!$N$382:$N$411</c:f>
              <c:numCache>
                <c:formatCode>General</c:formatCode>
                <c:ptCount val="30"/>
                <c:pt idx="0" formatCode="0.0">
                  <c:v>30.999999999999986</c:v>
                </c:pt>
                <c:pt idx="2" formatCode="0.0">
                  <c:v>29.099999999999987</c:v>
                </c:pt>
                <c:pt idx="3" formatCode="0.0">
                  <c:v>32.899999999999991</c:v>
                </c:pt>
                <c:pt idx="5" formatCode="0.0">
                  <c:v>3.5999999999999943</c:v>
                </c:pt>
                <c:pt idx="6" formatCode="0.0">
                  <c:v>29.699999999999996</c:v>
                </c:pt>
                <c:pt idx="7" formatCode="0.0">
                  <c:v>26.899999999999991</c:v>
                </c:pt>
                <c:pt idx="8" formatCode="0.0">
                  <c:v>35.499999999999993</c:v>
                </c:pt>
                <c:pt idx="9" formatCode="0.0">
                  <c:v>32.599999999999994</c:v>
                </c:pt>
                <c:pt idx="10" formatCode="0.0">
                  <c:v>38.599999999999994</c:v>
                </c:pt>
                <c:pt idx="12" formatCode="0.0">
                  <c:v>40.79999999999999</c:v>
                </c:pt>
                <c:pt idx="13" formatCode="0.0">
                  <c:v>29.4</c:v>
                </c:pt>
                <c:pt idx="14" formatCode="0.0">
                  <c:v>31.599999999999987</c:v>
                </c:pt>
                <c:pt idx="16" formatCode="0.0">
                  <c:v>30</c:v>
                </c:pt>
                <c:pt idx="17" formatCode="0.0">
                  <c:v>43</c:v>
                </c:pt>
                <c:pt idx="19" formatCode="0.0">
                  <c:v>24.899999999999991</c:v>
                </c:pt>
                <c:pt idx="20" formatCode="0.0">
                  <c:v>31.199999999999996</c:v>
                </c:pt>
                <c:pt idx="21" formatCode="0.0">
                  <c:v>36.5</c:v>
                </c:pt>
                <c:pt idx="23" formatCode="0.0">
                  <c:v>24.4</c:v>
                </c:pt>
                <c:pt idx="24" formatCode="0.0">
                  <c:v>26.599999999999987</c:v>
                </c:pt>
                <c:pt idx="25" formatCode="0.0">
                  <c:v>38.099999999999987</c:v>
                </c:pt>
                <c:pt idx="26" formatCode="0.0">
                  <c:v>18.29999999999999</c:v>
                </c:pt>
                <c:pt idx="28" formatCode="0.0">
                  <c:v>25.599999999999994</c:v>
                </c:pt>
                <c:pt idx="29" formatCode="0.0">
                  <c:v>33.79999999999999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16-4DDF-A64E-975865091B54}"/>
            </c:ext>
          </c:extLst>
        </c:ser>
        <c:ser>
          <c:idx val="1"/>
          <c:order val="1"/>
          <c:tx>
            <c:strRef>
              <c:f>'5nod_dati'!$O$381</c:f>
              <c:strCache>
                <c:ptCount val="1"/>
                <c:pt idx="0">
                  <c:v>Ļoti pozitīvi</c:v>
                </c:pt>
              </c:strCache>
            </c:strRef>
          </c:tx>
          <c:spPr>
            <a:solidFill>
              <a:srgbClr val="7E7B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2D16-4DDF-A64E-975865091B54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2D16-4DDF-A64E-975865091B54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2D16-4DDF-A64E-975865091B54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2D16-4DDF-A64E-975865091B54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2D16-4DDF-A64E-975865091B54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2D16-4DDF-A64E-975865091B54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2D16-4DDF-A64E-975865091B54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2D16-4DDF-A64E-975865091B54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2D16-4DDF-A64E-975865091B54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2D16-4DDF-A64E-975865091B54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2D16-4DDF-A64E-975865091B54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2D16-4DDF-A64E-975865091B54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2D16-4DDF-A64E-975865091B54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2D16-4DDF-A64E-975865091B54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2D16-4DDF-A64E-975865091B54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2D16-4DDF-A64E-975865091B54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2D16-4DDF-A64E-975865091B54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2D16-4DDF-A64E-975865091B54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2D16-4DDF-A64E-975865091B54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2D16-4DDF-A64E-975865091B54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2D16-4DDF-A64E-975865091B54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2D16-4DDF-A64E-975865091B54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2D16-4DDF-A64E-975865091B54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'5nod_dati'!$M$382:$M$411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'5nod_dati'!$O$382:$O$411</c:f>
              <c:numCache>
                <c:formatCode>General</c:formatCode>
                <c:ptCount val="30"/>
                <c:pt idx="0" formatCode="0">
                  <c:v>18.399999999999999</c:v>
                </c:pt>
                <c:pt idx="2" formatCode="0">
                  <c:v>19.399999999999999</c:v>
                </c:pt>
                <c:pt idx="3" formatCode="0">
                  <c:v>17.399999999999999</c:v>
                </c:pt>
                <c:pt idx="5" formatCode="0">
                  <c:v>19.600000000000001</c:v>
                </c:pt>
                <c:pt idx="6" formatCode="0">
                  <c:v>20.5</c:v>
                </c:pt>
                <c:pt idx="7" formatCode="0">
                  <c:v>24.4</c:v>
                </c:pt>
                <c:pt idx="8" formatCode="0">
                  <c:v>14</c:v>
                </c:pt>
                <c:pt idx="9" formatCode="0">
                  <c:v>20.7</c:v>
                </c:pt>
                <c:pt idx="10" formatCode="0">
                  <c:v>14.3</c:v>
                </c:pt>
                <c:pt idx="12" formatCode="0">
                  <c:v>17.399999999999999</c:v>
                </c:pt>
                <c:pt idx="13" formatCode="0">
                  <c:v>18.100000000000001</c:v>
                </c:pt>
                <c:pt idx="14" formatCode="0">
                  <c:v>18.899999999999999</c:v>
                </c:pt>
                <c:pt idx="16" formatCode="0">
                  <c:v>18.8</c:v>
                </c:pt>
                <c:pt idx="17" formatCode="0">
                  <c:v>11.8</c:v>
                </c:pt>
                <c:pt idx="19" formatCode="0">
                  <c:v>20.9</c:v>
                </c:pt>
                <c:pt idx="20" formatCode="0">
                  <c:v>19.3</c:v>
                </c:pt>
                <c:pt idx="21" formatCode="0">
                  <c:v>14.8</c:v>
                </c:pt>
                <c:pt idx="23" formatCode="0">
                  <c:v>17.100000000000001</c:v>
                </c:pt>
                <c:pt idx="24" formatCode="0">
                  <c:v>18.399999999999999</c:v>
                </c:pt>
                <c:pt idx="25" formatCode="0">
                  <c:v>18.899999999999999</c:v>
                </c:pt>
                <c:pt idx="26" formatCode="0">
                  <c:v>25.4</c:v>
                </c:pt>
                <c:pt idx="28" formatCode="0">
                  <c:v>27.3</c:v>
                </c:pt>
                <c:pt idx="29" formatCode="0">
                  <c:v>13.9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2D16-4DDF-A64E-975865091B54}"/>
            </c:ext>
          </c:extLst>
        </c:ser>
        <c:ser>
          <c:idx val="2"/>
          <c:order val="2"/>
          <c:tx>
            <c:strRef>
              <c:f>'5nod_dati'!$P$381</c:f>
              <c:strCache>
                <c:ptCount val="1"/>
                <c:pt idx="0">
                  <c:v>Drīzāk pozitīvi</c:v>
                </c:pt>
              </c:strCache>
            </c:strRef>
          </c:tx>
          <c:spPr>
            <a:solidFill>
              <a:srgbClr val="D7D2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2D16-4DDF-A64E-975865091B54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2D16-4DDF-A64E-975865091B54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2D16-4DDF-A64E-975865091B54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2D16-4DDF-A64E-975865091B54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2D16-4DDF-A64E-975865091B54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2D16-4DDF-A64E-975865091B54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2D16-4DDF-A64E-975865091B54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2D16-4DDF-A64E-975865091B54}"/>
                </c:ext>
              </c:extLst>
            </c:dLbl>
            <c:dLbl>
              <c:idx val="3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2D16-4DDF-A64E-975865091B54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'5nod_dati'!$M$382:$M$411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'5nod_dati'!$P$382:$P$411</c:f>
              <c:numCache>
                <c:formatCode>General</c:formatCode>
                <c:ptCount val="30"/>
                <c:pt idx="0" formatCode="0">
                  <c:v>48.7</c:v>
                </c:pt>
                <c:pt idx="2" formatCode="0">
                  <c:v>49.6</c:v>
                </c:pt>
                <c:pt idx="3" formatCode="0">
                  <c:v>47.8</c:v>
                </c:pt>
                <c:pt idx="5" formatCode="0">
                  <c:v>74.900000000000006</c:v>
                </c:pt>
                <c:pt idx="6" formatCode="0">
                  <c:v>47.9</c:v>
                </c:pt>
                <c:pt idx="7" formatCode="0">
                  <c:v>46.8</c:v>
                </c:pt>
                <c:pt idx="8" formatCode="0">
                  <c:v>48.6</c:v>
                </c:pt>
                <c:pt idx="9" formatCode="0">
                  <c:v>44.8</c:v>
                </c:pt>
                <c:pt idx="10" formatCode="0">
                  <c:v>45.2</c:v>
                </c:pt>
                <c:pt idx="12" formatCode="0">
                  <c:v>39.9</c:v>
                </c:pt>
                <c:pt idx="13" formatCode="0">
                  <c:v>50.6</c:v>
                </c:pt>
                <c:pt idx="14" formatCode="0">
                  <c:v>47.6</c:v>
                </c:pt>
                <c:pt idx="16" formatCode="0">
                  <c:v>49.3</c:v>
                </c:pt>
                <c:pt idx="17" formatCode="0">
                  <c:v>43.3</c:v>
                </c:pt>
                <c:pt idx="19" formatCode="0">
                  <c:v>52.3</c:v>
                </c:pt>
                <c:pt idx="20" formatCode="0">
                  <c:v>47.6</c:v>
                </c:pt>
                <c:pt idx="21" formatCode="0">
                  <c:v>46.8</c:v>
                </c:pt>
                <c:pt idx="23" formatCode="0">
                  <c:v>56.6</c:v>
                </c:pt>
                <c:pt idx="24" formatCode="0">
                  <c:v>53.1</c:v>
                </c:pt>
                <c:pt idx="25" formatCode="0">
                  <c:v>41.1</c:v>
                </c:pt>
                <c:pt idx="26" formatCode="0">
                  <c:v>54.4</c:v>
                </c:pt>
                <c:pt idx="28" formatCode="0">
                  <c:v>45.2</c:v>
                </c:pt>
                <c:pt idx="29" formatCode="0">
                  <c:v>50.4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2D16-4DDF-A64E-975865091B54}"/>
            </c:ext>
          </c:extLst>
        </c:ser>
        <c:ser>
          <c:idx val="3"/>
          <c:order val="3"/>
          <c:tx>
            <c:strRef>
              <c:f>'5nod_dati'!$Q$381</c:f>
              <c:strCache>
                <c:ptCount val="1"/>
                <c:pt idx="0">
                  <c:v>Drīzāk negatīvi</c:v>
                </c:pt>
              </c:strCache>
            </c:strRef>
          </c:tx>
          <c:spPr>
            <a:solidFill>
              <a:srgbClr val="E17A65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2D16-4DDF-A64E-975865091B54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2D16-4DDF-A64E-975865091B54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2D16-4DDF-A64E-975865091B54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2D16-4DDF-A64E-975865091B54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2D16-4DDF-A64E-975865091B54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2D16-4DDF-A64E-975865091B54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2D16-4DDF-A64E-975865091B54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2D16-4DDF-A64E-975865091B54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2D16-4DDF-A64E-975865091B54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C-2D16-4DDF-A64E-975865091B54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D-2D16-4DDF-A64E-975865091B54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E-2D16-4DDF-A64E-975865091B54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F-2D16-4DDF-A64E-975865091B54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0-2D16-4DDF-A64E-975865091B54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1-2D16-4DDF-A64E-975865091B54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2D16-4DDF-A64E-975865091B54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3-2D16-4DDF-A64E-975865091B54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4-2D16-4DDF-A64E-975865091B54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2D16-4DDF-A64E-975865091B54}"/>
                </c:ext>
              </c:extLst>
            </c:dLbl>
            <c:dLbl>
              <c:idx val="1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6-2D16-4DDF-A64E-975865091B54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2D16-4DDF-A64E-975865091B54}"/>
                </c:ext>
              </c:extLst>
            </c:dLbl>
            <c:dLbl>
              <c:idx val="2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8-2D16-4DDF-A64E-975865091B54}"/>
                </c:ext>
              </c:extLst>
            </c:dLbl>
            <c:dLbl>
              <c:idx val="2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2D16-4DDF-A64E-975865091B54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A-2D16-4DDF-A64E-975865091B54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B-2D16-4DDF-A64E-975865091B54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C-2D16-4DDF-A64E-975865091B54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2D16-4DDF-A64E-975865091B54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E-2D16-4DDF-A64E-975865091B54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F-2D16-4DDF-A64E-975865091B54}"/>
                </c:ext>
              </c:extLst>
            </c:dLbl>
            <c:dLbl>
              <c:idx val="2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2D16-4DDF-A64E-975865091B54}"/>
                </c:ext>
              </c:extLst>
            </c:dLbl>
            <c:dLbl>
              <c:idx val="3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1-2D16-4DDF-A64E-975865091B54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2-2D16-4DDF-A64E-975865091B54}"/>
                </c:ext>
              </c:extLst>
            </c:dLbl>
            <c:dLbl>
              <c:idx val="3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3-2D16-4DDF-A64E-975865091B54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4-2D16-4DDF-A64E-975865091B54}"/>
                </c:ext>
              </c:extLst>
            </c:dLbl>
            <c:dLbl>
              <c:idx val="3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5-2D16-4DDF-A64E-975865091B54}"/>
                </c:ext>
              </c:extLst>
            </c:dLbl>
            <c:dLbl>
              <c:idx val="3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6-2D16-4DDF-A64E-975865091B54}"/>
                </c:ext>
              </c:extLst>
            </c:dLbl>
            <c:dLbl>
              <c:idx val="3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7-2D16-4DDF-A64E-975865091B54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8-2D16-4DDF-A64E-975865091B54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9-2D16-4DDF-A64E-975865091B54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A-2D16-4DDF-A64E-975865091B54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'5nod_dati'!$M$382:$M$411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'5nod_dati'!$Q$382:$Q$411</c:f>
              <c:numCache>
                <c:formatCode>General</c:formatCode>
                <c:ptCount val="30"/>
                <c:pt idx="0" formatCode="0">
                  <c:v>14.4</c:v>
                </c:pt>
                <c:pt idx="2" formatCode="0">
                  <c:v>12.3</c:v>
                </c:pt>
                <c:pt idx="3" formatCode="0">
                  <c:v>16.399999999999999</c:v>
                </c:pt>
                <c:pt idx="5" formatCode="0">
                  <c:v>5.5</c:v>
                </c:pt>
                <c:pt idx="6" formatCode="0">
                  <c:v>18</c:v>
                </c:pt>
                <c:pt idx="7" formatCode="0">
                  <c:v>15.7</c:v>
                </c:pt>
                <c:pt idx="8" formatCode="0">
                  <c:v>18.7</c:v>
                </c:pt>
                <c:pt idx="9" formatCode="0">
                  <c:v>11.8</c:v>
                </c:pt>
                <c:pt idx="10" formatCode="0">
                  <c:v>13.4</c:v>
                </c:pt>
                <c:pt idx="12" formatCode="0">
                  <c:v>2.5</c:v>
                </c:pt>
                <c:pt idx="13" formatCode="0">
                  <c:v>12.3</c:v>
                </c:pt>
                <c:pt idx="14" formatCode="0">
                  <c:v>19.600000000000001</c:v>
                </c:pt>
                <c:pt idx="16" formatCode="0">
                  <c:v>14.5</c:v>
                </c:pt>
                <c:pt idx="17" formatCode="0">
                  <c:v>15.8</c:v>
                </c:pt>
                <c:pt idx="19" formatCode="0">
                  <c:v>17.8</c:v>
                </c:pt>
                <c:pt idx="20" formatCode="0">
                  <c:v>14.3</c:v>
                </c:pt>
                <c:pt idx="21" formatCode="0">
                  <c:v>11.5</c:v>
                </c:pt>
                <c:pt idx="23" formatCode="0">
                  <c:v>16.2</c:v>
                </c:pt>
                <c:pt idx="24" formatCode="0">
                  <c:v>12.7</c:v>
                </c:pt>
                <c:pt idx="25" formatCode="0">
                  <c:v>16.399999999999999</c:v>
                </c:pt>
                <c:pt idx="26" formatCode="0">
                  <c:v>13</c:v>
                </c:pt>
                <c:pt idx="28" formatCode="0">
                  <c:v>11.7</c:v>
                </c:pt>
                <c:pt idx="29" formatCode="0">
                  <c:v>15.8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B-2D16-4DDF-A64E-975865091B54}"/>
            </c:ext>
          </c:extLst>
        </c:ser>
        <c:ser>
          <c:idx val="4"/>
          <c:order val="4"/>
          <c:tx>
            <c:strRef>
              <c:f>'5nod_dati'!$R$381</c:f>
              <c:strCache>
                <c:ptCount val="1"/>
                <c:pt idx="0">
                  <c:v>Ļoti negatīvi</c:v>
                </c:pt>
              </c:strCache>
            </c:strRef>
          </c:tx>
          <c:spPr>
            <a:solidFill>
              <a:srgbClr val="D14529"/>
            </a:solidFill>
          </c:spPr>
          <c:invertIfNegative val="0"/>
          <c:dLbls>
            <c:dLbl>
              <c:idx val="14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1-2D16-4DDF-A64E-975865091B54}"/>
                </c:ext>
              </c:extLst>
            </c:dLbl>
            <c:dLbl>
              <c:idx val="19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F-2D16-4DDF-A64E-975865091B54}"/>
                </c:ext>
              </c:extLst>
            </c:dLbl>
            <c:dLbl>
              <c:idx val="28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0-2D16-4DDF-A64E-975865091B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'5nod_dati'!$M$382:$M$411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'5nod_dati'!$R$382:$R$411</c:f>
              <c:numCache>
                <c:formatCode>General</c:formatCode>
                <c:ptCount val="30"/>
                <c:pt idx="0" formatCode="0">
                  <c:v>3.3</c:v>
                </c:pt>
                <c:pt idx="2" formatCode="0">
                  <c:v>3.5</c:v>
                </c:pt>
                <c:pt idx="3" formatCode="0">
                  <c:v>3.1</c:v>
                </c:pt>
                <c:pt idx="7" formatCode="0">
                  <c:v>4.7</c:v>
                </c:pt>
                <c:pt idx="8" formatCode="0">
                  <c:v>3.4</c:v>
                </c:pt>
                <c:pt idx="9" formatCode="0">
                  <c:v>3.9</c:v>
                </c:pt>
                <c:pt idx="10" formatCode="0">
                  <c:v>4.8</c:v>
                </c:pt>
                <c:pt idx="12" formatCode="0">
                  <c:v>2.5</c:v>
                </c:pt>
                <c:pt idx="13" formatCode="0">
                  <c:v>4</c:v>
                </c:pt>
                <c:pt idx="14" formatCode="0">
                  <c:v>2.4</c:v>
                </c:pt>
                <c:pt idx="16" formatCode="0">
                  <c:v>3.4</c:v>
                </c:pt>
                <c:pt idx="19" formatCode="0">
                  <c:v>1.9</c:v>
                </c:pt>
                <c:pt idx="20" formatCode="0">
                  <c:v>3.5</c:v>
                </c:pt>
                <c:pt idx="21" formatCode="0">
                  <c:v>4.0999999999999996</c:v>
                </c:pt>
                <c:pt idx="24" formatCode="0">
                  <c:v>3</c:v>
                </c:pt>
                <c:pt idx="25" formatCode="0">
                  <c:v>3.4</c:v>
                </c:pt>
                <c:pt idx="26" formatCode="0">
                  <c:v>3.3</c:v>
                </c:pt>
                <c:pt idx="28" formatCode="0">
                  <c:v>1.9</c:v>
                </c:pt>
                <c:pt idx="29" formatCode="0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C-2D16-4DDF-A64E-975865091B54}"/>
            </c:ext>
          </c:extLst>
        </c:ser>
        <c:ser>
          <c:idx val="5"/>
          <c:order val="5"/>
          <c:tx>
            <c:strRef>
              <c:f>'5nod_dati'!$S$381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</c:spPr>
          <c:invertIfNegative val="0"/>
          <c:cat>
            <c:strRef>
              <c:f>'5nod_dati'!$M$382:$M$411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'5nod_dati'!$S$382:$S$411</c:f>
              <c:numCache>
                <c:formatCode>General</c:formatCode>
                <c:ptCount val="30"/>
                <c:pt idx="0" formatCode="0.0">
                  <c:v>9.9999999999999982</c:v>
                </c:pt>
                <c:pt idx="2" formatCode="0.0">
                  <c:v>11.899999999999999</c:v>
                </c:pt>
                <c:pt idx="3" formatCode="0.0">
                  <c:v>8.1999999999999993</c:v>
                </c:pt>
                <c:pt idx="5" formatCode="0.0">
                  <c:v>22.2</c:v>
                </c:pt>
                <c:pt idx="6" formatCode="0.0">
                  <c:v>9.6999999999999993</c:v>
                </c:pt>
                <c:pt idx="7" formatCode="0.0">
                  <c:v>7.3000000000000007</c:v>
                </c:pt>
                <c:pt idx="8" formatCode="0.0">
                  <c:v>5.6000000000000014</c:v>
                </c:pt>
                <c:pt idx="9" formatCode="0.0">
                  <c:v>12</c:v>
                </c:pt>
                <c:pt idx="10" formatCode="0.0">
                  <c:v>9.4999999999999982</c:v>
                </c:pt>
                <c:pt idx="12" formatCode="0.0">
                  <c:v>22.7</c:v>
                </c:pt>
                <c:pt idx="13" formatCode="0.0">
                  <c:v>11.399999999999999</c:v>
                </c:pt>
                <c:pt idx="14" formatCode="0.0">
                  <c:v>5.6999999999999993</c:v>
                </c:pt>
                <c:pt idx="16" formatCode="0.0">
                  <c:v>9.8000000000000007</c:v>
                </c:pt>
                <c:pt idx="17" formatCode="0.0">
                  <c:v>11.899999999999999</c:v>
                </c:pt>
                <c:pt idx="19" formatCode="0.0">
                  <c:v>8</c:v>
                </c:pt>
                <c:pt idx="20" formatCode="0.0">
                  <c:v>9.8999999999999986</c:v>
                </c:pt>
                <c:pt idx="21" formatCode="0.0">
                  <c:v>12.100000000000001</c:v>
                </c:pt>
                <c:pt idx="23" formatCode="0.0">
                  <c:v>11.5</c:v>
                </c:pt>
                <c:pt idx="24" formatCode="0.0">
                  <c:v>12</c:v>
                </c:pt>
                <c:pt idx="25" formatCode="0.0">
                  <c:v>7.9000000000000021</c:v>
                </c:pt>
                <c:pt idx="26" formatCode="0.0">
                  <c:v>11.399999999999999</c:v>
                </c:pt>
                <c:pt idx="28" formatCode="0.0">
                  <c:v>14.100000000000001</c:v>
                </c:pt>
                <c:pt idx="29" formatCode="0.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D-2D16-4DDF-A64E-975865091B54}"/>
            </c:ext>
          </c:extLst>
        </c:ser>
        <c:ser>
          <c:idx val="6"/>
          <c:order val="6"/>
          <c:tx>
            <c:strRef>
              <c:f>'5nod_dati'!$T$381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'5nod_dati'!$M$382:$M$411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'5nod_dati'!$T$382:$T$411</c:f>
              <c:numCache>
                <c:formatCode>General</c:formatCode>
                <c:ptCount val="30"/>
                <c:pt idx="0" formatCode="0">
                  <c:v>15.3</c:v>
                </c:pt>
                <c:pt idx="2" formatCode="0">
                  <c:v>15.2</c:v>
                </c:pt>
                <c:pt idx="3" formatCode="0">
                  <c:v>15.3</c:v>
                </c:pt>
                <c:pt idx="5" formatCode="0">
                  <c:v>0</c:v>
                </c:pt>
                <c:pt idx="6" formatCode="0">
                  <c:v>13.5</c:v>
                </c:pt>
                <c:pt idx="7" formatCode="0">
                  <c:v>8.4</c:v>
                </c:pt>
                <c:pt idx="8" formatCode="0">
                  <c:v>15.3</c:v>
                </c:pt>
                <c:pt idx="9" formatCode="0">
                  <c:v>18.899999999999999</c:v>
                </c:pt>
                <c:pt idx="10" formatCode="0">
                  <c:v>22.3</c:v>
                </c:pt>
                <c:pt idx="12" formatCode="0">
                  <c:v>37.700000000000003</c:v>
                </c:pt>
                <c:pt idx="13" formatCode="0">
                  <c:v>15</c:v>
                </c:pt>
                <c:pt idx="14" formatCode="0">
                  <c:v>11.5</c:v>
                </c:pt>
                <c:pt idx="16" formatCode="0">
                  <c:v>14</c:v>
                </c:pt>
                <c:pt idx="17" formatCode="0">
                  <c:v>29.1</c:v>
                </c:pt>
                <c:pt idx="19" formatCode="0">
                  <c:v>7.1</c:v>
                </c:pt>
                <c:pt idx="20" formatCode="0">
                  <c:v>15.2</c:v>
                </c:pt>
                <c:pt idx="21" formatCode="0">
                  <c:v>22.8</c:v>
                </c:pt>
                <c:pt idx="23" formatCode="0">
                  <c:v>10.1</c:v>
                </c:pt>
                <c:pt idx="24" formatCode="0">
                  <c:v>12.8</c:v>
                </c:pt>
                <c:pt idx="25" formatCode="0">
                  <c:v>20.3</c:v>
                </c:pt>
                <c:pt idx="26" formatCode="0">
                  <c:v>3.9</c:v>
                </c:pt>
                <c:pt idx="28" formatCode="0">
                  <c:v>13.8</c:v>
                </c:pt>
                <c:pt idx="29" formatCode="0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E-2D16-4DDF-A64E-975865091B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9087752"/>
        <c:axId val="1"/>
      </c:barChart>
      <c:catAx>
        <c:axId val="62908775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000"/>
                  <a:t>%</a:t>
                </a:r>
              </a:p>
            </c:rich>
          </c:tx>
          <c:layout>
            <c:manualLayout>
              <c:xMode val="edge"/>
              <c:yMode val="edge"/>
              <c:x val="7.8616643507796822E-3"/>
              <c:y val="1.2875768415669845E-2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98.1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65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629087752"/>
        <c:crosses val="max"/>
        <c:crossBetween val="between"/>
        <c:majorUnit val="56"/>
        <c:minorUnit val="4"/>
      </c:valAx>
      <c:spPr>
        <a:noFill/>
        <a:ln w="25400">
          <a:noFill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29614873475332237"/>
          <c:y val="9.190991794837124E-3"/>
          <c:w val="0.70385126524667763"/>
          <c:h val="3.1598571011956837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5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900"/>
              <a:t>Indekss*</a:t>
            </a:r>
          </a:p>
        </c:rich>
      </c:tx>
      <c:layout>
        <c:manualLayout>
          <c:xMode val="edge"/>
          <c:yMode val="edge"/>
          <c:x val="0.35992835659491063"/>
          <c:y val="5.5728126438742195E-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25474322147499801"/>
          <c:y val="4.0195057286241835E-2"/>
          <c:w val="0.45242630078965446"/>
          <c:h val="0.8916235856748119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'5nod_dati'!$W$381</c:f>
              <c:strCache>
                <c:ptCount val="1"/>
                <c:pt idx="0">
                  <c:v>Indekss</c:v>
                </c:pt>
              </c:strCache>
            </c:strRef>
          </c:tx>
          <c:spPr>
            <a:pattFill prst="dkUpDiag">
              <a:fgClr>
                <a:schemeClr val="accent5">
                  <a:lumMod val="75000"/>
                </a:schemeClr>
              </a:fgClr>
              <a:bgClr>
                <a:schemeClr val="bg1"/>
              </a:bgClr>
            </a:pattFill>
            <a:ln w="3175">
              <a:solidFill>
                <a:schemeClr val="accent5">
                  <a:lumMod val="75000"/>
                </a:schemeClr>
              </a:solidFill>
              <a:prstDash val="solid"/>
            </a:ln>
          </c:spPr>
          <c:invertIfNegative val="1"/>
          <c:dPt>
            <c:idx val="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0-8E96-4F28-870D-86FFB56CE9F3}"/>
              </c:ext>
            </c:extLst>
          </c:dPt>
          <c:dPt>
            <c:idx val="3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1-8E96-4F28-870D-86FFB56CE9F3}"/>
              </c:ext>
            </c:extLst>
          </c:dPt>
          <c:dPt>
            <c:idx val="4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2-8E96-4F28-870D-86FFB56CE9F3}"/>
              </c:ext>
            </c:extLst>
          </c:dPt>
          <c:dPt>
            <c:idx val="5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3-8E96-4F28-870D-86FFB56CE9F3}"/>
              </c:ext>
            </c:extLst>
          </c:dPt>
          <c:dPt>
            <c:idx val="6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4-8E96-4F28-870D-86FFB56CE9F3}"/>
              </c:ext>
            </c:extLst>
          </c:dPt>
          <c:dPt>
            <c:idx val="7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5-8E96-4F28-870D-86FFB56CE9F3}"/>
              </c:ext>
            </c:extLst>
          </c:dPt>
          <c:dPt>
            <c:idx val="8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6-8E96-4F28-870D-86FFB56CE9F3}"/>
              </c:ext>
            </c:extLst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8E96-4F28-870D-86FFB56CE9F3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8E96-4F28-870D-86FFB56CE9F3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8E96-4F28-870D-86FFB56CE9F3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8E96-4F28-870D-86FFB56CE9F3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8E96-4F28-870D-86FFB56CE9F3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8E96-4F28-870D-86FFB56CE9F3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8E96-4F28-870D-86FFB56CE9F3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8E96-4F28-870D-86FFB56CE9F3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8E96-4F28-870D-86FFB56CE9F3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'5nod_dati'!$W$382:$W$411</c:f>
              <c:numCache>
                <c:formatCode>General</c:formatCode>
                <c:ptCount val="30"/>
                <c:pt idx="0" formatCode="0.0">
                  <c:v>32.25</c:v>
                </c:pt>
                <c:pt idx="2" formatCode="0.0">
                  <c:v>34.550000000000004</c:v>
                </c:pt>
                <c:pt idx="3" formatCode="0.0">
                  <c:v>30</c:v>
                </c:pt>
                <c:pt idx="5" formatCode="0.0">
                  <c:v>54.300000000000004</c:v>
                </c:pt>
                <c:pt idx="6" formatCode="0.0">
                  <c:v>35.450000000000003</c:v>
                </c:pt>
                <c:pt idx="7" formatCode="0.0">
                  <c:v>35.25</c:v>
                </c:pt>
                <c:pt idx="8" formatCode="0.0">
                  <c:v>25.549999999999997</c:v>
                </c:pt>
                <c:pt idx="9" formatCode="0.0">
                  <c:v>33.299999999999997</c:v>
                </c:pt>
                <c:pt idx="10" formatCode="0.0">
                  <c:v>25.400000000000006</c:v>
                </c:pt>
                <c:pt idx="12" formatCode="0.0">
                  <c:v>33.599999999999994</c:v>
                </c:pt>
                <c:pt idx="13" formatCode="0.0">
                  <c:v>33.250000000000007</c:v>
                </c:pt>
                <c:pt idx="14" formatCode="0.0">
                  <c:v>30.5</c:v>
                </c:pt>
                <c:pt idx="16" formatCode="0.0">
                  <c:v>32.800000000000004</c:v>
                </c:pt>
                <c:pt idx="17" formatCode="0.0">
                  <c:v>25.550000000000004</c:v>
                </c:pt>
                <c:pt idx="19" formatCode="0.0">
                  <c:v>36.25</c:v>
                </c:pt>
                <c:pt idx="20" formatCode="0.0">
                  <c:v>32.450000000000003</c:v>
                </c:pt>
                <c:pt idx="21" formatCode="0.0">
                  <c:v>28.35</c:v>
                </c:pt>
                <c:pt idx="23" formatCode="0.0">
                  <c:v>37.300000000000004</c:v>
                </c:pt>
                <c:pt idx="24" formatCode="0.0">
                  <c:v>35.6</c:v>
                </c:pt>
                <c:pt idx="25" formatCode="0.0">
                  <c:v>27.85</c:v>
                </c:pt>
                <c:pt idx="26" formatCode="0.0">
                  <c:v>42.8</c:v>
                </c:pt>
                <c:pt idx="28" formatCode="0.0">
                  <c:v>42.150000000000006</c:v>
                </c:pt>
                <c:pt idx="29" formatCode="0.0">
                  <c:v>27.3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E96-4F28-870D-86FFB56CE9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9089912"/>
        <c:axId val="1"/>
      </c:barChart>
      <c:catAx>
        <c:axId val="629089912"/>
        <c:scaling>
          <c:orientation val="maxMin"/>
        </c:scaling>
        <c:delete val="0"/>
        <c:axPos val="l"/>
        <c:majorTickMark val="out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00"/>
          <c:min val="-60"/>
        </c:scaling>
        <c:delete val="1"/>
        <c:axPos val="b"/>
        <c:numFmt formatCode="0.0" sourceLinked="1"/>
        <c:majorTickMark val="out"/>
        <c:minorTickMark val="none"/>
        <c:tickLblPos val="nextTo"/>
        <c:crossAx val="629089912"/>
        <c:crosses val="max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5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6995447137735229"/>
          <c:y val="4.8020122484689412E-2"/>
          <c:w val="0.7178450928928003"/>
          <c:h val="0.8933046077573636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'5nod_dati'!$B$165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'5nod_dati'!$A$166:$A$195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'5nod_dati'!$B$166:$B$195</c:f>
              <c:numCache>
                <c:formatCode>General</c:formatCode>
                <c:ptCount val="30"/>
                <c:pt idx="0" formatCode="0.0">
                  <c:v>15</c:v>
                </c:pt>
                <c:pt idx="2" formatCode="0.0">
                  <c:v>13.999999999999993</c:v>
                </c:pt>
                <c:pt idx="3" formatCode="0.0">
                  <c:v>16.100000000000009</c:v>
                </c:pt>
                <c:pt idx="5" formatCode="0.0">
                  <c:v>3</c:v>
                </c:pt>
                <c:pt idx="6" formatCode="0.0">
                  <c:v>11.100000000000009</c:v>
                </c:pt>
                <c:pt idx="7" formatCode="0.0">
                  <c:v>20.100000000000009</c:v>
                </c:pt>
                <c:pt idx="8" formatCode="0.0">
                  <c:v>18.399999999999999</c:v>
                </c:pt>
                <c:pt idx="9" formatCode="0.0">
                  <c:v>24.299999999999997</c:v>
                </c:pt>
                <c:pt idx="10" formatCode="0.0">
                  <c:v>9.1999999999999957</c:v>
                </c:pt>
                <c:pt idx="12" formatCode="0.0">
                  <c:v>5.3999999999999986</c:v>
                </c:pt>
                <c:pt idx="13" formatCode="0.0">
                  <c:v>19.399999999999991</c:v>
                </c:pt>
                <c:pt idx="14" formatCode="0.0">
                  <c:v>10.699999999999996</c:v>
                </c:pt>
                <c:pt idx="16" formatCode="0.0">
                  <c:v>14.800000000000004</c:v>
                </c:pt>
                <c:pt idx="17" formatCode="0.0">
                  <c:v>17.300000000000004</c:v>
                </c:pt>
                <c:pt idx="19" formatCode="0.0">
                  <c:v>12.799999999999997</c:v>
                </c:pt>
                <c:pt idx="20" formatCode="0.0">
                  <c:v>17.699999999999996</c:v>
                </c:pt>
                <c:pt idx="21" formatCode="0.0">
                  <c:v>13.599999999999994</c:v>
                </c:pt>
                <c:pt idx="23" formatCode="0.0">
                  <c:v>13.100000000000001</c:v>
                </c:pt>
                <c:pt idx="24" formatCode="0.0">
                  <c:v>20.800000000000004</c:v>
                </c:pt>
                <c:pt idx="25" formatCode="0.0">
                  <c:v>13.300000000000004</c:v>
                </c:pt>
                <c:pt idx="26" formatCode="0.0">
                  <c:v>5.2999999999999972</c:v>
                </c:pt>
                <c:pt idx="28" formatCode="0.0">
                  <c:v>13.200000000000003</c:v>
                </c:pt>
                <c:pt idx="29" formatCode="0.0">
                  <c:v>16.000000000000007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61-4D4C-B92D-433BB868AE4D}"/>
            </c:ext>
          </c:extLst>
        </c:ser>
        <c:ser>
          <c:idx val="1"/>
          <c:order val="1"/>
          <c:tx>
            <c:strRef>
              <c:f>'5nod_dati'!$C$165</c:f>
              <c:strCache>
                <c:ptCount val="1"/>
                <c:pt idx="0">
                  <c:v>Ļoti pozitīvi</c:v>
                </c:pt>
              </c:strCache>
            </c:strRef>
          </c:tx>
          <c:spPr>
            <a:solidFill>
              <a:srgbClr val="7E7B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4061-4D4C-B92D-433BB868AE4D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4061-4D4C-B92D-433BB868AE4D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4061-4D4C-B92D-433BB868AE4D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4061-4D4C-B92D-433BB868AE4D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4061-4D4C-B92D-433BB868AE4D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4061-4D4C-B92D-433BB868AE4D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4061-4D4C-B92D-433BB868AE4D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4061-4D4C-B92D-433BB868AE4D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4061-4D4C-B92D-433BB868AE4D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4061-4D4C-B92D-433BB868AE4D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4061-4D4C-B92D-433BB868AE4D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4061-4D4C-B92D-433BB868AE4D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4061-4D4C-B92D-433BB868AE4D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4061-4D4C-B92D-433BB868AE4D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4061-4D4C-B92D-433BB868AE4D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4061-4D4C-B92D-433BB868AE4D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4061-4D4C-B92D-433BB868AE4D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4061-4D4C-B92D-433BB868AE4D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4061-4D4C-B92D-433BB868AE4D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4061-4D4C-B92D-433BB868AE4D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4061-4D4C-B92D-433BB868AE4D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4061-4D4C-B92D-433BB868AE4D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4061-4D4C-B92D-433BB868AE4D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'5nod_dati'!$A$166:$A$195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'5nod_dati'!$C$166:$C$195</c:f>
              <c:numCache>
                <c:formatCode>General</c:formatCode>
                <c:ptCount val="30"/>
                <c:pt idx="0" formatCode="0">
                  <c:v>10.7</c:v>
                </c:pt>
                <c:pt idx="2" formatCode="0">
                  <c:v>13.4</c:v>
                </c:pt>
                <c:pt idx="3" formatCode="0">
                  <c:v>8.1</c:v>
                </c:pt>
                <c:pt idx="5" formatCode="0">
                  <c:v>20.5</c:v>
                </c:pt>
                <c:pt idx="6" formatCode="0">
                  <c:v>6.1</c:v>
                </c:pt>
                <c:pt idx="7" formatCode="0">
                  <c:v>10.1</c:v>
                </c:pt>
                <c:pt idx="8" formatCode="0">
                  <c:v>7.7</c:v>
                </c:pt>
                <c:pt idx="9" formatCode="0">
                  <c:v>13.2</c:v>
                </c:pt>
                <c:pt idx="10" formatCode="0">
                  <c:v>10.9</c:v>
                </c:pt>
                <c:pt idx="12" formatCode="0">
                  <c:v>19.5</c:v>
                </c:pt>
                <c:pt idx="13" formatCode="0">
                  <c:v>10.4</c:v>
                </c:pt>
                <c:pt idx="14" formatCode="0">
                  <c:v>9.4</c:v>
                </c:pt>
                <c:pt idx="16" formatCode="0">
                  <c:v>10.6</c:v>
                </c:pt>
                <c:pt idx="17" formatCode="0">
                  <c:v>7.1</c:v>
                </c:pt>
                <c:pt idx="19" formatCode="0">
                  <c:v>9</c:v>
                </c:pt>
                <c:pt idx="20" formatCode="0">
                  <c:v>9.9</c:v>
                </c:pt>
                <c:pt idx="21" formatCode="0">
                  <c:v>13.2</c:v>
                </c:pt>
                <c:pt idx="23" formatCode="0">
                  <c:v>10</c:v>
                </c:pt>
                <c:pt idx="24" formatCode="0">
                  <c:v>10.8</c:v>
                </c:pt>
                <c:pt idx="25" formatCode="0">
                  <c:v>6.8</c:v>
                </c:pt>
                <c:pt idx="26" formatCode="0">
                  <c:v>15.5</c:v>
                </c:pt>
                <c:pt idx="28" formatCode="0">
                  <c:v>11.8</c:v>
                </c:pt>
                <c:pt idx="29" formatCode="0">
                  <c:v>10.1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4061-4D4C-B92D-433BB868AE4D}"/>
            </c:ext>
          </c:extLst>
        </c:ser>
        <c:ser>
          <c:idx val="2"/>
          <c:order val="2"/>
          <c:tx>
            <c:strRef>
              <c:f>'5nod_dati'!$D$165</c:f>
              <c:strCache>
                <c:ptCount val="1"/>
                <c:pt idx="0">
                  <c:v>Drīzāk pozitīvi</c:v>
                </c:pt>
              </c:strCache>
            </c:strRef>
          </c:tx>
          <c:spPr>
            <a:solidFill>
              <a:srgbClr val="D7D2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4061-4D4C-B92D-433BB868AE4D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4061-4D4C-B92D-433BB868AE4D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4061-4D4C-B92D-433BB868AE4D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4061-4D4C-B92D-433BB868AE4D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4061-4D4C-B92D-433BB868AE4D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4061-4D4C-B92D-433BB868AE4D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4061-4D4C-B92D-433BB868AE4D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4061-4D4C-B92D-433BB868AE4D}"/>
                </c:ext>
              </c:extLst>
            </c:dLbl>
            <c:dLbl>
              <c:idx val="3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4061-4D4C-B92D-433BB868AE4D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'5nod_dati'!$A$166:$A$195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'5nod_dati'!$D$166:$D$195</c:f>
              <c:numCache>
                <c:formatCode>General</c:formatCode>
                <c:ptCount val="30"/>
                <c:pt idx="0" formatCode="0">
                  <c:v>55.8</c:v>
                </c:pt>
                <c:pt idx="2" formatCode="0">
                  <c:v>54.1</c:v>
                </c:pt>
                <c:pt idx="3" formatCode="0">
                  <c:v>57.3</c:v>
                </c:pt>
                <c:pt idx="5" formatCode="0">
                  <c:v>58</c:v>
                </c:pt>
                <c:pt idx="6" formatCode="0">
                  <c:v>64.3</c:v>
                </c:pt>
                <c:pt idx="7" formatCode="0">
                  <c:v>51.3</c:v>
                </c:pt>
                <c:pt idx="8" formatCode="0">
                  <c:v>55.4</c:v>
                </c:pt>
                <c:pt idx="9" formatCode="0">
                  <c:v>44</c:v>
                </c:pt>
                <c:pt idx="10" formatCode="0">
                  <c:v>61.4</c:v>
                </c:pt>
                <c:pt idx="12" formatCode="0">
                  <c:v>56.6</c:v>
                </c:pt>
                <c:pt idx="13" formatCode="0">
                  <c:v>51.7</c:v>
                </c:pt>
                <c:pt idx="14" formatCode="0">
                  <c:v>61.4</c:v>
                </c:pt>
                <c:pt idx="16" formatCode="0">
                  <c:v>56.1</c:v>
                </c:pt>
                <c:pt idx="17" formatCode="0">
                  <c:v>57.1</c:v>
                </c:pt>
                <c:pt idx="19" formatCode="0">
                  <c:v>59.7</c:v>
                </c:pt>
                <c:pt idx="20" formatCode="0">
                  <c:v>53.9</c:v>
                </c:pt>
                <c:pt idx="21" formatCode="0">
                  <c:v>54.7</c:v>
                </c:pt>
                <c:pt idx="23" formatCode="0">
                  <c:v>58.4</c:v>
                </c:pt>
                <c:pt idx="24" formatCode="0">
                  <c:v>49.9</c:v>
                </c:pt>
                <c:pt idx="25" formatCode="0">
                  <c:v>61.4</c:v>
                </c:pt>
                <c:pt idx="26" formatCode="0">
                  <c:v>60.7</c:v>
                </c:pt>
                <c:pt idx="28" formatCode="0">
                  <c:v>56.5</c:v>
                </c:pt>
                <c:pt idx="29" formatCode="0">
                  <c:v>55.4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4061-4D4C-B92D-433BB868AE4D}"/>
            </c:ext>
          </c:extLst>
        </c:ser>
        <c:ser>
          <c:idx val="3"/>
          <c:order val="3"/>
          <c:tx>
            <c:strRef>
              <c:f>'5nod_dati'!$E$165</c:f>
              <c:strCache>
                <c:ptCount val="1"/>
                <c:pt idx="0">
                  <c:v>Drīzāk negatīvi</c:v>
                </c:pt>
              </c:strCache>
            </c:strRef>
          </c:tx>
          <c:spPr>
            <a:solidFill>
              <a:srgbClr val="E17A65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4061-4D4C-B92D-433BB868AE4D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4061-4D4C-B92D-433BB868AE4D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4061-4D4C-B92D-433BB868AE4D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4061-4D4C-B92D-433BB868AE4D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4061-4D4C-B92D-433BB868AE4D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4061-4D4C-B92D-433BB868AE4D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4061-4D4C-B92D-433BB868AE4D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4061-4D4C-B92D-433BB868AE4D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4061-4D4C-B92D-433BB868AE4D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C-4061-4D4C-B92D-433BB868AE4D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D-4061-4D4C-B92D-433BB868AE4D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E-4061-4D4C-B92D-433BB868AE4D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F-4061-4D4C-B92D-433BB868AE4D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0-4061-4D4C-B92D-433BB868AE4D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1-4061-4D4C-B92D-433BB868AE4D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4061-4D4C-B92D-433BB868AE4D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3-4061-4D4C-B92D-433BB868AE4D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4-4061-4D4C-B92D-433BB868AE4D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4061-4D4C-B92D-433BB868AE4D}"/>
                </c:ext>
              </c:extLst>
            </c:dLbl>
            <c:dLbl>
              <c:idx val="1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6-4061-4D4C-B92D-433BB868AE4D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4061-4D4C-B92D-433BB868AE4D}"/>
                </c:ext>
              </c:extLst>
            </c:dLbl>
            <c:dLbl>
              <c:idx val="2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8-4061-4D4C-B92D-433BB868AE4D}"/>
                </c:ext>
              </c:extLst>
            </c:dLbl>
            <c:dLbl>
              <c:idx val="2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4061-4D4C-B92D-433BB868AE4D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A-4061-4D4C-B92D-433BB868AE4D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B-4061-4D4C-B92D-433BB868AE4D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C-4061-4D4C-B92D-433BB868AE4D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4061-4D4C-B92D-433BB868AE4D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E-4061-4D4C-B92D-433BB868AE4D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F-4061-4D4C-B92D-433BB868AE4D}"/>
                </c:ext>
              </c:extLst>
            </c:dLbl>
            <c:dLbl>
              <c:idx val="2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4061-4D4C-B92D-433BB868AE4D}"/>
                </c:ext>
              </c:extLst>
            </c:dLbl>
            <c:dLbl>
              <c:idx val="3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1-4061-4D4C-B92D-433BB868AE4D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2-4061-4D4C-B92D-433BB868AE4D}"/>
                </c:ext>
              </c:extLst>
            </c:dLbl>
            <c:dLbl>
              <c:idx val="3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3-4061-4D4C-B92D-433BB868AE4D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4-4061-4D4C-B92D-433BB868AE4D}"/>
                </c:ext>
              </c:extLst>
            </c:dLbl>
            <c:dLbl>
              <c:idx val="3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5-4061-4D4C-B92D-433BB868AE4D}"/>
                </c:ext>
              </c:extLst>
            </c:dLbl>
            <c:dLbl>
              <c:idx val="3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6-4061-4D4C-B92D-433BB868AE4D}"/>
                </c:ext>
              </c:extLst>
            </c:dLbl>
            <c:dLbl>
              <c:idx val="3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7-4061-4D4C-B92D-433BB868AE4D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8-4061-4D4C-B92D-433BB868AE4D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9-4061-4D4C-B92D-433BB868AE4D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A-4061-4D4C-B92D-433BB868AE4D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'5nod_dati'!$A$166:$A$195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'5nod_dati'!$E$166:$E$195</c:f>
              <c:numCache>
                <c:formatCode>General</c:formatCode>
                <c:ptCount val="30"/>
                <c:pt idx="0" formatCode="0">
                  <c:v>23.7</c:v>
                </c:pt>
                <c:pt idx="2" formatCode="0">
                  <c:v>20.2</c:v>
                </c:pt>
                <c:pt idx="3" formatCode="0">
                  <c:v>27</c:v>
                </c:pt>
                <c:pt idx="5" formatCode="0">
                  <c:v>10.9</c:v>
                </c:pt>
                <c:pt idx="6" formatCode="0">
                  <c:v>24.6</c:v>
                </c:pt>
                <c:pt idx="7" formatCode="0">
                  <c:v>28.1</c:v>
                </c:pt>
                <c:pt idx="8" formatCode="0">
                  <c:v>24.8</c:v>
                </c:pt>
                <c:pt idx="9" formatCode="0">
                  <c:v>30.1</c:v>
                </c:pt>
                <c:pt idx="10" formatCode="0">
                  <c:v>19.2</c:v>
                </c:pt>
                <c:pt idx="12" formatCode="0">
                  <c:v>16.600000000000001</c:v>
                </c:pt>
                <c:pt idx="13" formatCode="0">
                  <c:v>26.5</c:v>
                </c:pt>
                <c:pt idx="14" formatCode="0">
                  <c:v>21.2</c:v>
                </c:pt>
                <c:pt idx="16" formatCode="0">
                  <c:v>23.4</c:v>
                </c:pt>
                <c:pt idx="17" formatCode="0">
                  <c:v>35.799999999999997</c:v>
                </c:pt>
                <c:pt idx="19" formatCode="0">
                  <c:v>25.3</c:v>
                </c:pt>
                <c:pt idx="20" formatCode="0">
                  <c:v>23.8</c:v>
                </c:pt>
                <c:pt idx="21" formatCode="0">
                  <c:v>22.2</c:v>
                </c:pt>
                <c:pt idx="23" formatCode="0">
                  <c:v>23</c:v>
                </c:pt>
                <c:pt idx="24" formatCode="0">
                  <c:v>29.5</c:v>
                </c:pt>
                <c:pt idx="25" formatCode="0">
                  <c:v>23.2</c:v>
                </c:pt>
                <c:pt idx="26" formatCode="0">
                  <c:v>18.3</c:v>
                </c:pt>
                <c:pt idx="28" formatCode="0">
                  <c:v>23.3</c:v>
                </c:pt>
                <c:pt idx="29" formatCode="0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B-4061-4D4C-B92D-433BB868AE4D}"/>
            </c:ext>
          </c:extLst>
        </c:ser>
        <c:ser>
          <c:idx val="4"/>
          <c:order val="4"/>
          <c:tx>
            <c:strRef>
              <c:f>'5nod_dati'!$F$165</c:f>
              <c:strCache>
                <c:ptCount val="1"/>
                <c:pt idx="0">
                  <c:v>Ļoti negatīvi</c:v>
                </c:pt>
              </c:strCache>
            </c:strRef>
          </c:tx>
          <c:spPr>
            <a:solidFill>
              <a:srgbClr val="D14529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C-4061-4D4C-B92D-433BB868AE4D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D-4061-4D4C-B92D-433BB868AE4D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E-4061-4D4C-B92D-433BB868AE4D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F-4061-4D4C-B92D-433BB868AE4D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0-4061-4D4C-B92D-433BB868AE4D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1-4061-4D4C-B92D-433BB868AE4D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2-4061-4D4C-B92D-433BB868AE4D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3-4061-4D4C-B92D-433BB868AE4D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4-4061-4D4C-B92D-433BB868AE4D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5-4061-4D4C-B92D-433BB868AE4D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6-4061-4D4C-B92D-433BB868AE4D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7-4061-4D4C-B92D-433BB868AE4D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8-4061-4D4C-B92D-433BB868AE4D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9-4061-4D4C-B92D-433BB868AE4D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A-4061-4D4C-B92D-433BB868AE4D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B-4061-4D4C-B92D-433BB868AE4D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C-4061-4D4C-B92D-433BB868AE4D}"/>
                </c:ext>
              </c:extLst>
            </c:dLbl>
            <c:dLbl>
              <c:idx val="1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D-4061-4D4C-B92D-433BB868AE4D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E-4061-4D4C-B92D-433BB868AE4D}"/>
                </c:ext>
              </c:extLst>
            </c:dLbl>
            <c:dLbl>
              <c:idx val="1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F-4061-4D4C-B92D-433BB868AE4D}"/>
                </c:ext>
              </c:extLst>
            </c:dLbl>
            <c:dLbl>
              <c:idx val="2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0-4061-4D4C-B92D-433BB868AE4D}"/>
                </c:ext>
              </c:extLst>
            </c:dLbl>
            <c:dLbl>
              <c:idx val="2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1-4061-4D4C-B92D-433BB868AE4D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2-4061-4D4C-B92D-433BB868AE4D}"/>
                </c:ext>
              </c:extLst>
            </c:dLbl>
            <c:dLbl>
              <c:idx val="2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3-4061-4D4C-B92D-433BB868AE4D}"/>
                </c:ext>
              </c:extLst>
            </c:dLbl>
            <c:dLbl>
              <c:idx val="2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4-4061-4D4C-B92D-433BB868AE4D}"/>
                </c:ext>
              </c:extLst>
            </c:dLbl>
            <c:dLbl>
              <c:idx val="2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5-4061-4D4C-B92D-433BB868AE4D}"/>
                </c:ext>
              </c:extLst>
            </c:dLbl>
            <c:dLbl>
              <c:idx val="2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6-4061-4D4C-B92D-433BB868AE4D}"/>
                </c:ext>
              </c:extLst>
            </c:dLbl>
            <c:dLbl>
              <c:idx val="2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7-4061-4D4C-B92D-433BB868AE4D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8-4061-4D4C-B92D-433BB868AE4D}"/>
                </c:ext>
              </c:extLst>
            </c:dLbl>
            <c:dLbl>
              <c:idx val="2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9-4061-4D4C-B92D-433BB868AE4D}"/>
                </c:ext>
              </c:extLst>
            </c:dLbl>
            <c:dLbl>
              <c:idx val="3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A-4061-4D4C-B92D-433BB868AE4D}"/>
                </c:ext>
              </c:extLst>
            </c:dLbl>
            <c:dLbl>
              <c:idx val="3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B-4061-4D4C-B92D-433BB868AE4D}"/>
                </c:ext>
              </c:extLst>
            </c:dLbl>
            <c:dLbl>
              <c:idx val="3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C-4061-4D4C-B92D-433BB868AE4D}"/>
                </c:ext>
              </c:extLst>
            </c:dLbl>
            <c:dLbl>
              <c:idx val="3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D-4061-4D4C-B92D-433BB868AE4D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E-4061-4D4C-B92D-433BB868AE4D}"/>
                </c:ext>
              </c:extLst>
            </c:dLbl>
            <c:dLbl>
              <c:idx val="3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F-4061-4D4C-B92D-433BB868AE4D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0-4061-4D4C-B92D-433BB868AE4D}"/>
                </c:ext>
              </c:extLst>
            </c:dLbl>
            <c:dLbl>
              <c:idx val="3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1-4061-4D4C-B92D-433BB868AE4D}"/>
                </c:ext>
              </c:extLst>
            </c:dLbl>
            <c:dLbl>
              <c:idx val="3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2-4061-4D4C-B92D-433BB868AE4D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3-4061-4D4C-B92D-433BB868AE4D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'5nod_dati'!$A$166:$A$195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'5nod_dati'!$F$166:$F$195</c:f>
              <c:numCache>
                <c:formatCode>General</c:formatCode>
                <c:ptCount val="30"/>
                <c:pt idx="0" formatCode="0">
                  <c:v>6.4</c:v>
                </c:pt>
                <c:pt idx="2" formatCode="0">
                  <c:v>7.6</c:v>
                </c:pt>
                <c:pt idx="3" formatCode="0">
                  <c:v>5.3</c:v>
                </c:pt>
                <c:pt idx="5" formatCode="0">
                  <c:v>5.2</c:v>
                </c:pt>
                <c:pt idx="6" formatCode="0">
                  <c:v>2.6</c:v>
                </c:pt>
                <c:pt idx="7" formatCode="0">
                  <c:v>4.5</c:v>
                </c:pt>
                <c:pt idx="8" formatCode="0">
                  <c:v>8.6</c:v>
                </c:pt>
                <c:pt idx="9" formatCode="0">
                  <c:v>9.6999999999999993</c:v>
                </c:pt>
                <c:pt idx="10" formatCode="0">
                  <c:v>6.4</c:v>
                </c:pt>
                <c:pt idx="12" formatCode="0">
                  <c:v>7.4</c:v>
                </c:pt>
                <c:pt idx="13" formatCode="0">
                  <c:v>8.5</c:v>
                </c:pt>
                <c:pt idx="14" formatCode="0">
                  <c:v>3.3</c:v>
                </c:pt>
                <c:pt idx="16" formatCode="0">
                  <c:v>6.8</c:v>
                </c:pt>
                <c:pt idx="19" formatCode="0">
                  <c:v>4.0999999999999996</c:v>
                </c:pt>
                <c:pt idx="20" formatCode="0">
                  <c:v>6.6</c:v>
                </c:pt>
                <c:pt idx="21" formatCode="0">
                  <c:v>8.1999999999999993</c:v>
                </c:pt>
                <c:pt idx="23" formatCode="0">
                  <c:v>5</c:v>
                </c:pt>
                <c:pt idx="24" formatCode="0">
                  <c:v>7.4</c:v>
                </c:pt>
                <c:pt idx="25" formatCode="0">
                  <c:v>5.0999999999999996</c:v>
                </c:pt>
                <c:pt idx="26" formatCode="0">
                  <c:v>3.3</c:v>
                </c:pt>
                <c:pt idx="28" formatCode="0">
                  <c:v>7.4</c:v>
                </c:pt>
                <c:pt idx="29" formatCode="0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4-4061-4D4C-B92D-433BB868AE4D}"/>
            </c:ext>
          </c:extLst>
        </c:ser>
        <c:ser>
          <c:idx val="5"/>
          <c:order val="5"/>
          <c:tx>
            <c:strRef>
              <c:f>'5nod_dati'!$G$165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'5nod_dati'!$A$166:$A$195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'5nod_dati'!$G$166:$G$195</c:f>
              <c:numCache>
                <c:formatCode>General</c:formatCode>
                <c:ptCount val="30"/>
                <c:pt idx="0" formatCode="0.0">
                  <c:v>15.000000000000004</c:v>
                </c:pt>
                <c:pt idx="2" formatCode="0.0">
                  <c:v>17.3</c:v>
                </c:pt>
                <c:pt idx="3" formatCode="0.0">
                  <c:v>12.800000000000004</c:v>
                </c:pt>
                <c:pt idx="5" formatCode="0.0">
                  <c:v>29</c:v>
                </c:pt>
                <c:pt idx="6" formatCode="0.0">
                  <c:v>17.899999999999999</c:v>
                </c:pt>
                <c:pt idx="7" formatCode="0.0">
                  <c:v>12.5</c:v>
                </c:pt>
                <c:pt idx="8" formatCode="0.0">
                  <c:v>11.7</c:v>
                </c:pt>
                <c:pt idx="9" formatCode="0.0">
                  <c:v>5.3000000000000043</c:v>
                </c:pt>
                <c:pt idx="10" formatCode="0.0">
                  <c:v>19.500000000000004</c:v>
                </c:pt>
                <c:pt idx="12" formatCode="0.0">
                  <c:v>21.1</c:v>
                </c:pt>
                <c:pt idx="13" formatCode="0.0">
                  <c:v>10.100000000000001</c:v>
                </c:pt>
                <c:pt idx="14" formatCode="0.0">
                  <c:v>20.600000000000005</c:v>
                </c:pt>
                <c:pt idx="16" formatCode="0.0">
                  <c:v>14.900000000000006</c:v>
                </c:pt>
                <c:pt idx="17" formatCode="0.0">
                  <c:v>9.3000000000000043</c:v>
                </c:pt>
                <c:pt idx="19" formatCode="0.0">
                  <c:v>15.7</c:v>
                </c:pt>
                <c:pt idx="20" formatCode="0.0">
                  <c:v>14.7</c:v>
                </c:pt>
                <c:pt idx="21" formatCode="0.0">
                  <c:v>14.700000000000006</c:v>
                </c:pt>
                <c:pt idx="23" formatCode="0.0">
                  <c:v>17.100000000000001</c:v>
                </c:pt>
                <c:pt idx="24" formatCode="0.0">
                  <c:v>8.2000000000000028</c:v>
                </c:pt>
                <c:pt idx="25" formatCode="0.0">
                  <c:v>16.8</c:v>
                </c:pt>
                <c:pt idx="26" formatCode="0.0">
                  <c:v>23.500000000000004</c:v>
                </c:pt>
                <c:pt idx="28" formatCode="0.0">
                  <c:v>14.400000000000002</c:v>
                </c:pt>
                <c:pt idx="29" formatCode="0.0">
                  <c:v>15.200000000000003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5-4061-4D4C-B92D-433BB868AE4D}"/>
            </c:ext>
          </c:extLst>
        </c:ser>
        <c:ser>
          <c:idx val="6"/>
          <c:order val="6"/>
          <c:tx>
            <c:strRef>
              <c:f>'5nod_dati'!$H$165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'5nod_dati'!$A$166:$A$195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'5nod_dati'!$H$166:$H$195</c:f>
              <c:numCache>
                <c:formatCode>General</c:formatCode>
                <c:ptCount val="30"/>
                <c:pt idx="0" formatCode="0">
                  <c:v>3.4</c:v>
                </c:pt>
                <c:pt idx="2" formatCode="0">
                  <c:v>4.7</c:v>
                </c:pt>
                <c:pt idx="3" formatCode="0">
                  <c:v>2.2000000000000002</c:v>
                </c:pt>
                <c:pt idx="5" formatCode="0">
                  <c:v>5.5</c:v>
                </c:pt>
                <c:pt idx="6" formatCode="0">
                  <c:v>2.4</c:v>
                </c:pt>
                <c:pt idx="7" formatCode="0">
                  <c:v>6</c:v>
                </c:pt>
                <c:pt idx="8" formatCode="0">
                  <c:v>3.6</c:v>
                </c:pt>
                <c:pt idx="9" formatCode="0">
                  <c:v>3</c:v>
                </c:pt>
                <c:pt idx="10" formatCode="0">
                  <c:v>2.1</c:v>
                </c:pt>
                <c:pt idx="12" formatCode="0">
                  <c:v>0</c:v>
                </c:pt>
                <c:pt idx="13" formatCode="0">
                  <c:v>2.9</c:v>
                </c:pt>
                <c:pt idx="14" formatCode="0">
                  <c:v>4.8</c:v>
                </c:pt>
                <c:pt idx="16" formatCode="0">
                  <c:v>3.2</c:v>
                </c:pt>
                <c:pt idx="17" formatCode="0">
                  <c:v>0</c:v>
                </c:pt>
                <c:pt idx="19" formatCode="0">
                  <c:v>1.9</c:v>
                </c:pt>
                <c:pt idx="20" formatCode="0">
                  <c:v>5.7</c:v>
                </c:pt>
                <c:pt idx="21" formatCode="0">
                  <c:v>1.7</c:v>
                </c:pt>
                <c:pt idx="23" formatCode="0">
                  <c:v>3.6</c:v>
                </c:pt>
                <c:pt idx="24" formatCode="0">
                  <c:v>2.2999999999999998</c:v>
                </c:pt>
                <c:pt idx="25" formatCode="0">
                  <c:v>3.5</c:v>
                </c:pt>
                <c:pt idx="26" formatCode="0">
                  <c:v>2.2000000000000002</c:v>
                </c:pt>
                <c:pt idx="28" formatCode="0">
                  <c:v>1</c:v>
                </c:pt>
                <c:pt idx="29" formatCode="0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6-4061-4D4C-B92D-433BB868AE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9087752"/>
        <c:axId val="1"/>
      </c:barChart>
      <c:catAx>
        <c:axId val="62908775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000"/>
                  <a:t>%</a:t>
                </a:r>
              </a:p>
            </c:rich>
          </c:tx>
          <c:layout>
            <c:manualLayout>
              <c:xMode val="edge"/>
              <c:yMode val="edge"/>
              <c:x val="7.8616643507796822E-3"/>
              <c:y val="1.2875768415669845E-2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81.5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35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629087752"/>
        <c:crosses val="max"/>
        <c:crossBetween val="between"/>
        <c:majorUnit val="56"/>
        <c:minorUnit val="4"/>
      </c:valAx>
      <c:spPr>
        <a:noFill/>
        <a:ln w="25400">
          <a:noFill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34468139465344416"/>
          <c:y val="9.190991794837124E-3"/>
          <c:w val="0.65357567882717305"/>
          <c:h val="2.6875182268883052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5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900" dirty="0" err="1"/>
              <a:t>Indekss</a:t>
            </a:r>
            <a:r>
              <a:rPr lang="en-US" sz="900" dirty="0"/>
              <a:t>*</a:t>
            </a:r>
          </a:p>
        </c:rich>
      </c:tx>
      <c:layout>
        <c:manualLayout>
          <c:xMode val="edge"/>
          <c:yMode val="edge"/>
          <c:x val="0.34848343527874465"/>
          <c:y val="1.6684287248536483E-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25474322147499801"/>
          <c:y val="4.4099476662279764E-2"/>
          <c:w val="0.41809153684115663"/>
          <c:h val="0.9420433092869265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'5nod_dati'!$K$165</c:f>
              <c:strCache>
                <c:ptCount val="1"/>
                <c:pt idx="0">
                  <c:v>Indekss</c:v>
                </c:pt>
              </c:strCache>
            </c:strRef>
          </c:tx>
          <c:spPr>
            <a:pattFill prst="dkUpDiag">
              <a:fgClr>
                <a:schemeClr val="accent5">
                  <a:lumMod val="75000"/>
                </a:schemeClr>
              </a:fgClr>
              <a:bgClr>
                <a:schemeClr val="bg1"/>
              </a:bgClr>
            </a:pattFill>
            <a:ln w="3175">
              <a:solidFill>
                <a:schemeClr val="accent5">
                  <a:lumMod val="75000"/>
                </a:schemeClr>
              </a:solidFill>
              <a:prstDash val="solid"/>
            </a:ln>
          </c:spPr>
          <c:invertIfNegative val="1"/>
          <c:dPt>
            <c:idx val="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0-E180-46F1-9174-8E45BA91A59C}"/>
              </c:ext>
            </c:extLst>
          </c:dPt>
          <c:dPt>
            <c:idx val="3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1-E180-46F1-9174-8E45BA91A59C}"/>
              </c:ext>
            </c:extLst>
          </c:dPt>
          <c:dPt>
            <c:idx val="4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2-E180-46F1-9174-8E45BA91A59C}"/>
              </c:ext>
            </c:extLst>
          </c:dPt>
          <c:dPt>
            <c:idx val="5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3-E180-46F1-9174-8E45BA91A59C}"/>
              </c:ext>
            </c:extLst>
          </c:dPt>
          <c:dPt>
            <c:idx val="6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4-E180-46F1-9174-8E45BA91A59C}"/>
              </c:ext>
            </c:extLst>
          </c:dPt>
          <c:dPt>
            <c:idx val="7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5-E180-46F1-9174-8E45BA91A59C}"/>
              </c:ext>
            </c:extLst>
          </c:dPt>
          <c:dPt>
            <c:idx val="8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6-E180-46F1-9174-8E45BA91A59C}"/>
              </c:ext>
            </c:extLst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E180-46F1-9174-8E45BA91A59C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E180-46F1-9174-8E45BA91A59C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E180-46F1-9174-8E45BA91A59C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E180-46F1-9174-8E45BA91A59C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E180-46F1-9174-8E45BA91A59C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E180-46F1-9174-8E45BA91A59C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E180-46F1-9174-8E45BA91A59C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E180-46F1-9174-8E45BA91A59C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E180-46F1-9174-8E45BA91A59C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'5nod_dati'!$K$166:$K$195</c:f>
              <c:numCache>
                <c:formatCode>General</c:formatCode>
                <c:ptCount val="30"/>
                <c:pt idx="0" formatCode="0.0">
                  <c:v>20.349999999999994</c:v>
                </c:pt>
                <c:pt idx="2" formatCode="0.0">
                  <c:v>22.750000000000004</c:v>
                </c:pt>
                <c:pt idx="3" formatCode="0.0">
                  <c:v>17.95</c:v>
                </c:pt>
                <c:pt idx="5" formatCode="0.0">
                  <c:v>38.85</c:v>
                </c:pt>
                <c:pt idx="6" formatCode="0.0">
                  <c:v>23.35</c:v>
                </c:pt>
                <c:pt idx="7" formatCode="0.0">
                  <c:v>17.2</c:v>
                </c:pt>
                <c:pt idx="8" formatCode="0.0">
                  <c:v>14.399999999999999</c:v>
                </c:pt>
                <c:pt idx="9" formatCode="0.0">
                  <c:v>10.450000000000003</c:v>
                </c:pt>
                <c:pt idx="10" formatCode="0.0">
                  <c:v>25.6</c:v>
                </c:pt>
                <c:pt idx="12" formatCode="0.0">
                  <c:v>32.099999999999994</c:v>
                </c:pt>
                <c:pt idx="13" formatCode="0.0">
                  <c:v>14.5</c:v>
                </c:pt>
                <c:pt idx="14" formatCode="0.0">
                  <c:v>26.200000000000003</c:v>
                </c:pt>
                <c:pt idx="16" formatCode="0.0">
                  <c:v>20.149999999999999</c:v>
                </c:pt>
                <c:pt idx="17" formatCode="0.0">
                  <c:v>17.75</c:v>
                </c:pt>
                <c:pt idx="19" formatCode="0.0">
                  <c:v>22.1</c:v>
                </c:pt>
                <c:pt idx="20" formatCode="0.0">
                  <c:v>18.350000000000001</c:v>
                </c:pt>
                <c:pt idx="21" formatCode="0.0">
                  <c:v>21.25</c:v>
                </c:pt>
                <c:pt idx="23" formatCode="0.0">
                  <c:v>22.700000000000003</c:v>
                </c:pt>
                <c:pt idx="24" formatCode="0.0">
                  <c:v>13.600000000000001</c:v>
                </c:pt>
                <c:pt idx="25" formatCode="0.0">
                  <c:v>20.8</c:v>
                </c:pt>
                <c:pt idx="26" formatCode="0.0">
                  <c:v>33.400000000000006</c:v>
                </c:pt>
                <c:pt idx="28" formatCode="0.0">
                  <c:v>20.999999999999996</c:v>
                </c:pt>
                <c:pt idx="29" formatCode="0.0">
                  <c:v>19.899999999999999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180-46F1-9174-8E45BA91A5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9089912"/>
        <c:axId val="1"/>
      </c:barChart>
      <c:catAx>
        <c:axId val="629089912"/>
        <c:scaling>
          <c:orientation val="maxMin"/>
        </c:scaling>
        <c:delete val="0"/>
        <c:axPos val="l"/>
        <c:majorTickMark val="out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00"/>
          <c:min val="-60"/>
        </c:scaling>
        <c:delete val="1"/>
        <c:axPos val="b"/>
        <c:numFmt formatCode="0.0" sourceLinked="1"/>
        <c:majorTickMark val="out"/>
        <c:minorTickMark val="none"/>
        <c:tickLblPos val="nextTo"/>
        <c:crossAx val="629089912"/>
        <c:crosses val="max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5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6995447137735229"/>
          <c:y val="5.0431029454651513E-2"/>
          <c:w val="0.7178450928928003"/>
          <c:h val="0.8858972003499562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'5nod_dati'!$N$489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'5nod_dati'!$M$490:$M$519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'5nod_dati'!$N$490:$N$519</c:f>
              <c:numCache>
                <c:formatCode>General</c:formatCode>
                <c:ptCount val="30"/>
                <c:pt idx="0" formatCode="0.0">
                  <c:v>29</c:v>
                </c:pt>
                <c:pt idx="2" formatCode="0.0">
                  <c:v>32.700000000000003</c:v>
                </c:pt>
                <c:pt idx="3" formatCode="0.0">
                  <c:v>25.6</c:v>
                </c:pt>
                <c:pt idx="5" formatCode="0.0">
                  <c:v>26.500000000000004</c:v>
                </c:pt>
                <c:pt idx="6" formatCode="0.0">
                  <c:v>17.700000000000003</c:v>
                </c:pt>
                <c:pt idx="7" formatCode="0.0">
                  <c:v>29.700000000000003</c:v>
                </c:pt>
                <c:pt idx="8" formatCode="0.0">
                  <c:v>35.900000000000006</c:v>
                </c:pt>
                <c:pt idx="9" formatCode="0.0">
                  <c:v>37.400000000000006</c:v>
                </c:pt>
                <c:pt idx="10" formatCode="0.0">
                  <c:v>25.600000000000009</c:v>
                </c:pt>
                <c:pt idx="12" formatCode="0.0">
                  <c:v>47.300000000000004</c:v>
                </c:pt>
                <c:pt idx="13" formatCode="0.0">
                  <c:v>29.400000000000002</c:v>
                </c:pt>
                <c:pt idx="14" formatCode="0.0">
                  <c:v>25.100000000000009</c:v>
                </c:pt>
                <c:pt idx="16" formatCode="0.0">
                  <c:v>29.800000000000004</c:v>
                </c:pt>
                <c:pt idx="17" formatCode="0.0">
                  <c:v>16.5</c:v>
                </c:pt>
                <c:pt idx="19" formatCode="0.0">
                  <c:v>16.900000000000006</c:v>
                </c:pt>
                <c:pt idx="20" formatCode="0.0">
                  <c:v>35.1</c:v>
                </c:pt>
                <c:pt idx="21" formatCode="0.0">
                  <c:v>31.800000000000004</c:v>
                </c:pt>
                <c:pt idx="23" formatCode="0.0">
                  <c:v>37</c:v>
                </c:pt>
                <c:pt idx="24" formatCode="0.0">
                  <c:v>23.000000000000014</c:v>
                </c:pt>
                <c:pt idx="25" formatCode="0.0">
                  <c:v>23.5</c:v>
                </c:pt>
                <c:pt idx="26" formatCode="0.0">
                  <c:v>31.800000000000004</c:v>
                </c:pt>
                <c:pt idx="28" formatCode="0.0">
                  <c:v>3.7000000000000028</c:v>
                </c:pt>
                <c:pt idx="29" formatCode="0.0">
                  <c:v>41.599999999999994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64-4CA9-BBE4-5898704612F4}"/>
            </c:ext>
          </c:extLst>
        </c:ser>
        <c:ser>
          <c:idx val="1"/>
          <c:order val="1"/>
          <c:tx>
            <c:strRef>
              <c:f>'5nod_dati'!$O$489</c:f>
              <c:strCache>
                <c:ptCount val="1"/>
                <c:pt idx="0">
                  <c:v>Ļoti pozitīvi</c:v>
                </c:pt>
              </c:strCache>
            </c:strRef>
          </c:tx>
          <c:spPr>
            <a:solidFill>
              <a:srgbClr val="7E7B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E964-4CA9-BBE4-5898704612F4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E964-4CA9-BBE4-5898704612F4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E964-4CA9-BBE4-5898704612F4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E964-4CA9-BBE4-5898704612F4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E964-4CA9-BBE4-5898704612F4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E964-4CA9-BBE4-5898704612F4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E964-4CA9-BBE4-5898704612F4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E964-4CA9-BBE4-5898704612F4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E964-4CA9-BBE4-5898704612F4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E964-4CA9-BBE4-5898704612F4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E964-4CA9-BBE4-5898704612F4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E964-4CA9-BBE4-5898704612F4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E964-4CA9-BBE4-5898704612F4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E964-4CA9-BBE4-5898704612F4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E964-4CA9-BBE4-5898704612F4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E964-4CA9-BBE4-5898704612F4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E964-4CA9-BBE4-5898704612F4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E964-4CA9-BBE4-5898704612F4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E964-4CA9-BBE4-5898704612F4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E964-4CA9-BBE4-5898704612F4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E964-4CA9-BBE4-5898704612F4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E964-4CA9-BBE4-5898704612F4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E964-4CA9-BBE4-5898704612F4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'5nod_dati'!$M$490:$M$519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'5nod_dati'!$O$490:$O$519</c:f>
              <c:numCache>
                <c:formatCode>General</c:formatCode>
                <c:ptCount val="30"/>
                <c:pt idx="0" formatCode="0">
                  <c:v>29.6</c:v>
                </c:pt>
                <c:pt idx="2" formatCode="0">
                  <c:v>29.5</c:v>
                </c:pt>
                <c:pt idx="3" formatCode="0">
                  <c:v>29.6</c:v>
                </c:pt>
                <c:pt idx="5" formatCode="0">
                  <c:v>46</c:v>
                </c:pt>
                <c:pt idx="6" formatCode="0">
                  <c:v>38.200000000000003</c:v>
                </c:pt>
                <c:pt idx="7" formatCode="0">
                  <c:v>33.1</c:v>
                </c:pt>
                <c:pt idx="8" formatCode="0">
                  <c:v>19.3</c:v>
                </c:pt>
                <c:pt idx="9" formatCode="0">
                  <c:v>26.5</c:v>
                </c:pt>
                <c:pt idx="10" formatCode="0">
                  <c:v>26.3</c:v>
                </c:pt>
                <c:pt idx="12" formatCode="0">
                  <c:v>14</c:v>
                </c:pt>
                <c:pt idx="13" formatCode="0">
                  <c:v>32.5</c:v>
                </c:pt>
                <c:pt idx="14" formatCode="0">
                  <c:v>28.3</c:v>
                </c:pt>
                <c:pt idx="16" formatCode="0">
                  <c:v>29.4</c:v>
                </c:pt>
                <c:pt idx="17" formatCode="0">
                  <c:v>21.5</c:v>
                </c:pt>
                <c:pt idx="19" formatCode="0">
                  <c:v>34.299999999999997</c:v>
                </c:pt>
                <c:pt idx="20" formatCode="0">
                  <c:v>30.1</c:v>
                </c:pt>
                <c:pt idx="21" formatCode="0">
                  <c:v>24.5</c:v>
                </c:pt>
                <c:pt idx="23" formatCode="0">
                  <c:v>29.4</c:v>
                </c:pt>
                <c:pt idx="24" formatCode="0">
                  <c:v>27.9</c:v>
                </c:pt>
                <c:pt idx="25" formatCode="0">
                  <c:v>31.5</c:v>
                </c:pt>
                <c:pt idx="26" formatCode="0">
                  <c:v>29.5</c:v>
                </c:pt>
                <c:pt idx="28" formatCode="0">
                  <c:v>48.7</c:v>
                </c:pt>
                <c:pt idx="29" formatCode="0">
                  <c:v>20.100000000000001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E964-4CA9-BBE4-5898704612F4}"/>
            </c:ext>
          </c:extLst>
        </c:ser>
        <c:ser>
          <c:idx val="2"/>
          <c:order val="2"/>
          <c:tx>
            <c:strRef>
              <c:f>'5nod_dati'!$P$489</c:f>
              <c:strCache>
                <c:ptCount val="1"/>
                <c:pt idx="0">
                  <c:v>Drīzāk pozitīvi</c:v>
                </c:pt>
              </c:strCache>
            </c:strRef>
          </c:tx>
          <c:spPr>
            <a:solidFill>
              <a:srgbClr val="D7D2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E964-4CA9-BBE4-5898704612F4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E964-4CA9-BBE4-5898704612F4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E964-4CA9-BBE4-5898704612F4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E964-4CA9-BBE4-5898704612F4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E964-4CA9-BBE4-5898704612F4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E964-4CA9-BBE4-5898704612F4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E964-4CA9-BBE4-5898704612F4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E964-4CA9-BBE4-5898704612F4}"/>
                </c:ext>
              </c:extLst>
            </c:dLbl>
            <c:dLbl>
              <c:idx val="3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E964-4CA9-BBE4-5898704612F4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'5nod_dati'!$M$490:$M$519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'5nod_dati'!$P$490:$P$519</c:f>
              <c:numCache>
                <c:formatCode>General</c:formatCode>
                <c:ptCount val="30"/>
                <c:pt idx="0" formatCode="0">
                  <c:v>34.6</c:v>
                </c:pt>
                <c:pt idx="2" formatCode="0">
                  <c:v>31</c:v>
                </c:pt>
                <c:pt idx="3" formatCode="0">
                  <c:v>38</c:v>
                </c:pt>
                <c:pt idx="5" formatCode="0">
                  <c:v>20.7</c:v>
                </c:pt>
                <c:pt idx="6" formatCode="0">
                  <c:v>37.299999999999997</c:v>
                </c:pt>
                <c:pt idx="7" formatCode="0">
                  <c:v>30.4</c:v>
                </c:pt>
                <c:pt idx="8" formatCode="0">
                  <c:v>38</c:v>
                </c:pt>
                <c:pt idx="9" formatCode="0">
                  <c:v>29.3</c:v>
                </c:pt>
                <c:pt idx="10" formatCode="0">
                  <c:v>41.3</c:v>
                </c:pt>
                <c:pt idx="12" formatCode="0">
                  <c:v>31.9</c:v>
                </c:pt>
                <c:pt idx="13" formatCode="0">
                  <c:v>31.3</c:v>
                </c:pt>
                <c:pt idx="14" formatCode="0">
                  <c:v>39.799999999999997</c:v>
                </c:pt>
                <c:pt idx="16" formatCode="0">
                  <c:v>34</c:v>
                </c:pt>
                <c:pt idx="17" formatCode="0">
                  <c:v>55.2</c:v>
                </c:pt>
                <c:pt idx="19" formatCode="0">
                  <c:v>42</c:v>
                </c:pt>
                <c:pt idx="20" formatCode="0">
                  <c:v>28</c:v>
                </c:pt>
                <c:pt idx="21" formatCode="0">
                  <c:v>36.9</c:v>
                </c:pt>
                <c:pt idx="23" formatCode="0">
                  <c:v>26.8</c:v>
                </c:pt>
                <c:pt idx="24" formatCode="0">
                  <c:v>42.3</c:v>
                </c:pt>
                <c:pt idx="25" formatCode="0">
                  <c:v>38.200000000000003</c:v>
                </c:pt>
                <c:pt idx="26" formatCode="0">
                  <c:v>31.9</c:v>
                </c:pt>
                <c:pt idx="28" formatCode="0">
                  <c:v>40.799999999999997</c:v>
                </c:pt>
                <c:pt idx="29" formatCode="0">
                  <c:v>31.5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E964-4CA9-BBE4-5898704612F4}"/>
            </c:ext>
          </c:extLst>
        </c:ser>
        <c:ser>
          <c:idx val="3"/>
          <c:order val="3"/>
          <c:tx>
            <c:strRef>
              <c:f>'5nod_dati'!$Q$489</c:f>
              <c:strCache>
                <c:ptCount val="1"/>
                <c:pt idx="0">
                  <c:v>Drīzāk negatīvi</c:v>
                </c:pt>
              </c:strCache>
            </c:strRef>
          </c:tx>
          <c:spPr>
            <a:solidFill>
              <a:srgbClr val="E17A65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E964-4CA9-BBE4-5898704612F4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E964-4CA9-BBE4-5898704612F4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E964-4CA9-BBE4-5898704612F4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E964-4CA9-BBE4-5898704612F4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E964-4CA9-BBE4-5898704612F4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E964-4CA9-BBE4-5898704612F4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E964-4CA9-BBE4-5898704612F4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E964-4CA9-BBE4-5898704612F4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E964-4CA9-BBE4-5898704612F4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C-E964-4CA9-BBE4-5898704612F4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D-E964-4CA9-BBE4-5898704612F4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E-E964-4CA9-BBE4-5898704612F4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F-E964-4CA9-BBE4-5898704612F4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0-E964-4CA9-BBE4-5898704612F4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1-E964-4CA9-BBE4-5898704612F4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E964-4CA9-BBE4-5898704612F4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3-E964-4CA9-BBE4-5898704612F4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4-E964-4CA9-BBE4-5898704612F4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E964-4CA9-BBE4-5898704612F4}"/>
                </c:ext>
              </c:extLst>
            </c:dLbl>
            <c:dLbl>
              <c:idx val="1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6-E964-4CA9-BBE4-5898704612F4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E964-4CA9-BBE4-5898704612F4}"/>
                </c:ext>
              </c:extLst>
            </c:dLbl>
            <c:dLbl>
              <c:idx val="2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8-E964-4CA9-BBE4-5898704612F4}"/>
                </c:ext>
              </c:extLst>
            </c:dLbl>
            <c:dLbl>
              <c:idx val="2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E964-4CA9-BBE4-5898704612F4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A-E964-4CA9-BBE4-5898704612F4}"/>
                </c:ext>
              </c:extLst>
            </c:dLbl>
            <c:dLbl>
              <c:idx val="24"/>
              <c:layout>
                <c:manualLayout>
                  <c:x val="3.2924024516050733E-2"/>
                  <c:y val="3.0864197545236457E-7"/>
                </c:manualLayout>
              </c:layout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B-E964-4CA9-BBE4-5898704612F4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C-E964-4CA9-BBE4-5898704612F4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E964-4CA9-BBE4-5898704612F4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E-E964-4CA9-BBE4-5898704612F4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F-E964-4CA9-BBE4-5898704612F4}"/>
                </c:ext>
              </c:extLst>
            </c:dLbl>
            <c:dLbl>
              <c:idx val="2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E964-4CA9-BBE4-5898704612F4}"/>
                </c:ext>
              </c:extLst>
            </c:dLbl>
            <c:dLbl>
              <c:idx val="3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1-E964-4CA9-BBE4-5898704612F4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2-E964-4CA9-BBE4-5898704612F4}"/>
                </c:ext>
              </c:extLst>
            </c:dLbl>
            <c:dLbl>
              <c:idx val="3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3-E964-4CA9-BBE4-5898704612F4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4-E964-4CA9-BBE4-5898704612F4}"/>
                </c:ext>
              </c:extLst>
            </c:dLbl>
            <c:dLbl>
              <c:idx val="3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5-E964-4CA9-BBE4-5898704612F4}"/>
                </c:ext>
              </c:extLst>
            </c:dLbl>
            <c:dLbl>
              <c:idx val="3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6-E964-4CA9-BBE4-5898704612F4}"/>
                </c:ext>
              </c:extLst>
            </c:dLbl>
            <c:dLbl>
              <c:idx val="3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7-E964-4CA9-BBE4-5898704612F4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8-E964-4CA9-BBE4-5898704612F4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9-E964-4CA9-BBE4-5898704612F4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A-E964-4CA9-BBE4-5898704612F4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'5nod_dati'!$M$490:$M$519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'5nod_dati'!$Q$490:$Q$519</c:f>
              <c:numCache>
                <c:formatCode>General</c:formatCode>
                <c:ptCount val="30"/>
                <c:pt idx="0" formatCode="0">
                  <c:v>5.4</c:v>
                </c:pt>
                <c:pt idx="2" formatCode="0">
                  <c:v>6.4</c:v>
                </c:pt>
                <c:pt idx="3" formatCode="0">
                  <c:v>4.5</c:v>
                </c:pt>
                <c:pt idx="5" formatCode="0">
                  <c:v>11.5</c:v>
                </c:pt>
                <c:pt idx="6" formatCode="0">
                  <c:v>7.9</c:v>
                </c:pt>
                <c:pt idx="7" formatCode="0">
                  <c:v>11.4</c:v>
                </c:pt>
                <c:pt idx="8" formatCode="0">
                  <c:v>1.2</c:v>
                </c:pt>
                <c:pt idx="9" formatCode="0">
                  <c:v>1.7</c:v>
                </c:pt>
                <c:pt idx="10" formatCode="0">
                  <c:v>4</c:v>
                </c:pt>
                <c:pt idx="12" formatCode="0">
                  <c:v>13.7</c:v>
                </c:pt>
                <c:pt idx="13" formatCode="0">
                  <c:v>3.5</c:v>
                </c:pt>
                <c:pt idx="14" formatCode="0">
                  <c:v>6.6</c:v>
                </c:pt>
                <c:pt idx="16" formatCode="0">
                  <c:v>5.0999999999999996</c:v>
                </c:pt>
                <c:pt idx="17" formatCode="0">
                  <c:v>13.7</c:v>
                </c:pt>
                <c:pt idx="19" formatCode="0">
                  <c:v>3.7</c:v>
                </c:pt>
                <c:pt idx="20" formatCode="0">
                  <c:v>5.8</c:v>
                </c:pt>
                <c:pt idx="21" formatCode="0">
                  <c:v>6.5</c:v>
                </c:pt>
                <c:pt idx="23" formatCode="0">
                  <c:v>9.3000000000000007</c:v>
                </c:pt>
                <c:pt idx="24" formatCode="0">
                  <c:v>0.9</c:v>
                </c:pt>
                <c:pt idx="25" formatCode="0">
                  <c:v>4.9000000000000004</c:v>
                </c:pt>
                <c:pt idx="26" formatCode="0">
                  <c:v>9.4</c:v>
                </c:pt>
                <c:pt idx="28" formatCode="0">
                  <c:v>4.3</c:v>
                </c:pt>
                <c:pt idx="29" formatCode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B-E964-4CA9-BBE4-5898704612F4}"/>
            </c:ext>
          </c:extLst>
        </c:ser>
        <c:ser>
          <c:idx val="4"/>
          <c:order val="4"/>
          <c:tx>
            <c:strRef>
              <c:f>'5nod_dati'!$R$489</c:f>
              <c:strCache>
                <c:ptCount val="1"/>
                <c:pt idx="0">
                  <c:v>Ļoti negatīvi</c:v>
                </c:pt>
              </c:strCache>
            </c:strRef>
          </c:tx>
          <c:spPr>
            <a:solidFill>
              <a:srgbClr val="D14529"/>
            </a:solidFill>
          </c:spPr>
          <c:invertIfNegative val="0"/>
          <c:dLbls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C-E964-4CA9-BBE4-5898704612F4}"/>
                </c:ext>
              </c:extLst>
            </c:dLbl>
            <c:dLbl>
              <c:idx val="8"/>
              <c:layout>
                <c:manualLayout>
                  <c:x val="2.4439893197402755E-2"/>
                  <c:y val="6.1728395065321456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4-E964-4CA9-BBE4-5898704612F4}"/>
                </c:ext>
              </c:extLst>
            </c:dLbl>
            <c:dLbl>
              <c:idx val="2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D-E964-4CA9-BBE4-5898704612F4}"/>
                </c:ext>
              </c:extLst>
            </c:dLbl>
            <c:dLbl>
              <c:idx val="25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E-E964-4CA9-BBE4-5898704612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lv-L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'5nod_dati'!$M$490:$M$519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'5nod_dati'!$R$490:$R$519</c:f>
              <c:numCache>
                <c:formatCode>General</c:formatCode>
                <c:ptCount val="30"/>
                <c:pt idx="0" formatCode="0">
                  <c:v>1.5</c:v>
                </c:pt>
                <c:pt idx="2" formatCode="0">
                  <c:v>2</c:v>
                </c:pt>
                <c:pt idx="3" formatCode="0">
                  <c:v>1</c:v>
                </c:pt>
                <c:pt idx="6" formatCode="0">
                  <c:v>1.3</c:v>
                </c:pt>
                <c:pt idx="7" formatCode="0">
                  <c:v>4.7</c:v>
                </c:pt>
                <c:pt idx="8" formatCode="0">
                  <c:v>2.2000000000000002</c:v>
                </c:pt>
                <c:pt idx="10" formatCode="0">
                  <c:v>0.7</c:v>
                </c:pt>
                <c:pt idx="13" formatCode="0">
                  <c:v>1.4</c:v>
                </c:pt>
                <c:pt idx="14" formatCode="0">
                  <c:v>1.8</c:v>
                </c:pt>
                <c:pt idx="16" formatCode="0">
                  <c:v>1.5</c:v>
                </c:pt>
                <c:pt idx="19" formatCode="0">
                  <c:v>0.6</c:v>
                </c:pt>
                <c:pt idx="20" formatCode="0">
                  <c:v>2.7</c:v>
                </c:pt>
                <c:pt idx="21" formatCode="0">
                  <c:v>0.6</c:v>
                </c:pt>
                <c:pt idx="23" formatCode="0">
                  <c:v>2.2000000000000002</c:v>
                </c:pt>
                <c:pt idx="24" formatCode="0">
                  <c:v>0.9</c:v>
                </c:pt>
                <c:pt idx="25" formatCode="0">
                  <c:v>2.7</c:v>
                </c:pt>
                <c:pt idx="26" formatCode="0">
                  <c:v>1.9</c:v>
                </c:pt>
                <c:pt idx="28" formatCode="0">
                  <c:v>1.6</c:v>
                </c:pt>
                <c:pt idx="29" formatCode="0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F-E964-4CA9-BBE4-5898704612F4}"/>
            </c:ext>
          </c:extLst>
        </c:ser>
        <c:ser>
          <c:idx val="5"/>
          <c:order val="5"/>
          <c:tx>
            <c:strRef>
              <c:f>'5nod_dati'!$S$489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</c:spPr>
          <c:invertIfNegative val="0"/>
          <c:cat>
            <c:strRef>
              <c:f>'5nod_dati'!$M$490:$M$519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'5nod_dati'!$S$490:$S$519</c:f>
              <c:numCache>
                <c:formatCode>General</c:formatCode>
                <c:ptCount val="30"/>
                <c:pt idx="0" formatCode="0.0">
                  <c:v>14.999999999999998</c:v>
                </c:pt>
                <c:pt idx="2" formatCode="0.0">
                  <c:v>13.499999999999998</c:v>
                </c:pt>
                <c:pt idx="3" formatCode="0.0">
                  <c:v>16.399999999999999</c:v>
                </c:pt>
                <c:pt idx="5" formatCode="0.0">
                  <c:v>10.399999999999999</c:v>
                </c:pt>
                <c:pt idx="6" formatCode="0.0">
                  <c:v>12.699999999999998</c:v>
                </c:pt>
                <c:pt idx="7" formatCode="0.0">
                  <c:v>5.7999999999999989</c:v>
                </c:pt>
                <c:pt idx="8" formatCode="0.0">
                  <c:v>18.5</c:v>
                </c:pt>
                <c:pt idx="9" formatCode="0.0">
                  <c:v>20.2</c:v>
                </c:pt>
                <c:pt idx="10" formatCode="0.0">
                  <c:v>17.2</c:v>
                </c:pt>
                <c:pt idx="12" formatCode="0.0">
                  <c:v>8.1999999999999993</c:v>
                </c:pt>
                <c:pt idx="13" formatCode="0.0">
                  <c:v>17</c:v>
                </c:pt>
                <c:pt idx="14" formatCode="0.0">
                  <c:v>13.499999999999998</c:v>
                </c:pt>
                <c:pt idx="16" formatCode="0.0">
                  <c:v>15.299999999999999</c:v>
                </c:pt>
                <c:pt idx="17" formatCode="0.0">
                  <c:v>8.1999999999999993</c:v>
                </c:pt>
                <c:pt idx="19" formatCode="0.0">
                  <c:v>17.599999999999998</c:v>
                </c:pt>
                <c:pt idx="20" formatCode="0.0">
                  <c:v>13.399999999999999</c:v>
                </c:pt>
                <c:pt idx="21" formatCode="0.0">
                  <c:v>14.799999999999997</c:v>
                </c:pt>
                <c:pt idx="23" formatCode="0.0">
                  <c:v>10.399999999999999</c:v>
                </c:pt>
                <c:pt idx="24" formatCode="0.0">
                  <c:v>20.100000000000001</c:v>
                </c:pt>
                <c:pt idx="25" formatCode="0.0">
                  <c:v>14.299999999999999</c:v>
                </c:pt>
                <c:pt idx="26" formatCode="0.0">
                  <c:v>10.6</c:v>
                </c:pt>
                <c:pt idx="28" formatCode="0.0">
                  <c:v>15.999999999999996</c:v>
                </c:pt>
                <c:pt idx="29" formatCode="0.0">
                  <c:v>14.5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0-E964-4CA9-BBE4-5898704612F4}"/>
            </c:ext>
          </c:extLst>
        </c:ser>
        <c:ser>
          <c:idx val="6"/>
          <c:order val="6"/>
          <c:tx>
            <c:strRef>
              <c:f>'5nod_dati'!$T$489</c:f>
              <c:strCache>
                <c:ptCount val="1"/>
                <c:pt idx="0">
                  <c:v>Neattiecas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'5nod_dati'!$M$490:$M$519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'5nod_dati'!$T$490:$T$519</c:f>
              <c:numCache>
                <c:formatCode>General</c:formatCode>
                <c:ptCount val="30"/>
                <c:pt idx="0" formatCode="0">
                  <c:v>26.6</c:v>
                </c:pt>
                <c:pt idx="2" formatCode="0">
                  <c:v>26.9</c:v>
                </c:pt>
                <c:pt idx="3" formatCode="0">
                  <c:v>26.2</c:v>
                </c:pt>
                <c:pt idx="5" formatCode="0">
                  <c:v>21.8</c:v>
                </c:pt>
                <c:pt idx="6" formatCode="0">
                  <c:v>13.8</c:v>
                </c:pt>
                <c:pt idx="7" formatCode="0">
                  <c:v>19.100000000000001</c:v>
                </c:pt>
                <c:pt idx="8" formatCode="0">
                  <c:v>35.799999999999997</c:v>
                </c:pt>
                <c:pt idx="9" formatCode="0">
                  <c:v>38.299999999999997</c:v>
                </c:pt>
                <c:pt idx="10" formatCode="0">
                  <c:v>25.6</c:v>
                </c:pt>
                <c:pt idx="12" formatCode="0">
                  <c:v>37.5</c:v>
                </c:pt>
                <c:pt idx="13" formatCode="0">
                  <c:v>28.4</c:v>
                </c:pt>
                <c:pt idx="14" formatCode="0">
                  <c:v>21.9</c:v>
                </c:pt>
                <c:pt idx="16" formatCode="0">
                  <c:v>27.5</c:v>
                </c:pt>
                <c:pt idx="17" formatCode="0">
                  <c:v>9.6999999999999993</c:v>
                </c:pt>
                <c:pt idx="19" formatCode="0">
                  <c:v>18</c:v>
                </c:pt>
                <c:pt idx="20" formatCode="0">
                  <c:v>31.1</c:v>
                </c:pt>
                <c:pt idx="21" formatCode="0">
                  <c:v>28.3</c:v>
                </c:pt>
                <c:pt idx="23" formatCode="0">
                  <c:v>31</c:v>
                </c:pt>
                <c:pt idx="24" formatCode="0">
                  <c:v>26.4</c:v>
                </c:pt>
                <c:pt idx="25" formatCode="0">
                  <c:v>20.9</c:v>
                </c:pt>
                <c:pt idx="26" formatCode="0">
                  <c:v>23.9</c:v>
                </c:pt>
                <c:pt idx="28" formatCode="0">
                  <c:v>4.7</c:v>
                </c:pt>
                <c:pt idx="29" formatCode="0">
                  <c:v>37.5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1-E964-4CA9-BBE4-5898704612F4}"/>
            </c:ext>
          </c:extLst>
        </c:ser>
        <c:ser>
          <c:idx val="7"/>
          <c:order val="7"/>
          <c:tx>
            <c:strRef>
              <c:f>'5nod_dati'!$U$489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</c:spPr>
          <c:invertIfNegative val="0"/>
          <c:cat>
            <c:strRef>
              <c:f>'5nod_dati'!$M$490:$M$519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'5nod_dati'!$U$490:$U$519</c:f>
              <c:numCache>
                <c:formatCode>General</c:formatCode>
                <c:ptCount val="30"/>
                <c:pt idx="0" formatCode="0.0">
                  <c:v>16.699999999999996</c:v>
                </c:pt>
                <c:pt idx="2" formatCode="0.0">
                  <c:v>16.399999999999999</c:v>
                </c:pt>
                <c:pt idx="3" formatCode="0.0">
                  <c:v>17.099999999999998</c:v>
                </c:pt>
                <c:pt idx="5" formatCode="0.0">
                  <c:v>21.499999999999996</c:v>
                </c:pt>
                <c:pt idx="6" formatCode="0.0">
                  <c:v>29.499999999999996</c:v>
                </c:pt>
                <c:pt idx="7" formatCode="0.0">
                  <c:v>24.199999999999996</c:v>
                </c:pt>
                <c:pt idx="8" formatCode="0.0">
                  <c:v>7.5</c:v>
                </c:pt>
                <c:pt idx="9" formatCode="0.0">
                  <c:v>5</c:v>
                </c:pt>
                <c:pt idx="10" formatCode="0.0">
                  <c:v>17.699999999999996</c:v>
                </c:pt>
                <c:pt idx="12" formatCode="0.0">
                  <c:v>5.7999999999999972</c:v>
                </c:pt>
                <c:pt idx="13" formatCode="0.0">
                  <c:v>14.899999999999999</c:v>
                </c:pt>
                <c:pt idx="14" formatCode="0.0">
                  <c:v>21.4</c:v>
                </c:pt>
                <c:pt idx="16" formatCode="0.0">
                  <c:v>15.799999999999997</c:v>
                </c:pt>
                <c:pt idx="17" formatCode="0.0">
                  <c:v>33.599999999999994</c:v>
                </c:pt>
                <c:pt idx="19" formatCode="0.0">
                  <c:v>25.299999999999997</c:v>
                </c:pt>
                <c:pt idx="20" formatCode="0.0">
                  <c:v>12.199999999999996</c:v>
                </c:pt>
                <c:pt idx="21" formatCode="0.0">
                  <c:v>14.999999999999996</c:v>
                </c:pt>
                <c:pt idx="23" formatCode="0.0">
                  <c:v>12.299999999999997</c:v>
                </c:pt>
                <c:pt idx="24" formatCode="0.0">
                  <c:v>16.899999999999999</c:v>
                </c:pt>
                <c:pt idx="25" formatCode="0.0">
                  <c:v>22.4</c:v>
                </c:pt>
                <c:pt idx="26" formatCode="0.0">
                  <c:v>19.399999999999999</c:v>
                </c:pt>
                <c:pt idx="28" formatCode="0.0">
                  <c:v>38.599999999999994</c:v>
                </c:pt>
                <c:pt idx="29" formatCode="0.0">
                  <c:v>5.7999999999999972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2-E964-4CA9-BBE4-5898704612F4}"/>
            </c:ext>
          </c:extLst>
        </c:ser>
        <c:ser>
          <c:idx val="8"/>
          <c:order val="8"/>
          <c:tx>
            <c:strRef>
              <c:f>'5nod_dati'!$V$489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'5nod_dati'!$M$490:$M$519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'5nod_dati'!$V$490:$V$519</c:f>
              <c:numCache>
                <c:formatCode>General</c:formatCode>
                <c:ptCount val="30"/>
                <c:pt idx="0" formatCode="0">
                  <c:v>2.4</c:v>
                </c:pt>
                <c:pt idx="2" formatCode="0">
                  <c:v>4.0999999999999996</c:v>
                </c:pt>
                <c:pt idx="3" formatCode="0">
                  <c:v>0.7</c:v>
                </c:pt>
                <c:pt idx="5" formatCode="0">
                  <c:v>0</c:v>
                </c:pt>
                <c:pt idx="6" formatCode="0">
                  <c:v>1.5</c:v>
                </c:pt>
                <c:pt idx="7" formatCode="0">
                  <c:v>1.3</c:v>
                </c:pt>
                <c:pt idx="8" formatCode="0">
                  <c:v>3.6</c:v>
                </c:pt>
                <c:pt idx="9" formatCode="0">
                  <c:v>4.2</c:v>
                </c:pt>
                <c:pt idx="10" formatCode="0">
                  <c:v>2.2000000000000002</c:v>
                </c:pt>
                <c:pt idx="12" formatCode="0">
                  <c:v>2.8</c:v>
                </c:pt>
                <c:pt idx="13" formatCode="0">
                  <c:v>2.8</c:v>
                </c:pt>
                <c:pt idx="14" formatCode="0">
                  <c:v>1.6</c:v>
                </c:pt>
                <c:pt idx="16" formatCode="0">
                  <c:v>2.5</c:v>
                </c:pt>
                <c:pt idx="17" formatCode="0">
                  <c:v>0</c:v>
                </c:pt>
                <c:pt idx="19" formatCode="0">
                  <c:v>1.4</c:v>
                </c:pt>
                <c:pt idx="20" formatCode="0">
                  <c:v>2.4</c:v>
                </c:pt>
                <c:pt idx="21" formatCode="0">
                  <c:v>3.2</c:v>
                </c:pt>
                <c:pt idx="23" formatCode="0">
                  <c:v>1.2</c:v>
                </c:pt>
                <c:pt idx="24" formatCode="0">
                  <c:v>1.7</c:v>
                </c:pt>
                <c:pt idx="25" formatCode="0">
                  <c:v>2</c:v>
                </c:pt>
                <c:pt idx="26" formatCode="0">
                  <c:v>3.5</c:v>
                </c:pt>
                <c:pt idx="28" formatCode="0">
                  <c:v>0</c:v>
                </c:pt>
                <c:pt idx="29" formatCode="0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3-E964-4CA9-BBE4-5898704612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9087752"/>
        <c:axId val="1"/>
      </c:barChart>
      <c:catAx>
        <c:axId val="62908775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000"/>
                  <a:t>%</a:t>
                </a:r>
              </a:p>
            </c:rich>
          </c:tx>
          <c:layout>
            <c:manualLayout>
              <c:xMode val="edge"/>
              <c:yMode val="edge"/>
              <c:x val="7.8616643507796822E-3"/>
              <c:y val="1.2875768415669845E-2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93.2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63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629087752"/>
        <c:crosses val="max"/>
        <c:crossBetween val="between"/>
        <c:majorUnit val="56"/>
        <c:minorUnit val="4"/>
      </c:valAx>
      <c:spPr>
        <a:noFill/>
        <a:ln w="25400">
          <a:noFill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egendEntry>
        <c:idx val="7"/>
        <c:delete val="1"/>
      </c:legendEntry>
      <c:layout>
        <c:manualLayout>
          <c:xMode val="edge"/>
          <c:yMode val="edge"/>
          <c:x val="0.18533694398931977"/>
          <c:y val="9.190991794837124E-3"/>
          <c:w val="0.81466305601068023"/>
          <c:h val="3.1598571011956837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1597602171803407"/>
          <c:y val="6.2249593383234825E-2"/>
          <c:w val="0.78402397828196591"/>
          <c:h val="0.8879625677788416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'1nod_dati'!$B$53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'1nod_dati'!$A$54:$A$83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'1nod_dati'!$B$54:$B$83</c:f>
              <c:numCache>
                <c:formatCode>General</c:formatCode>
                <c:ptCount val="30"/>
                <c:pt idx="0" formatCode="0.0">
                  <c:v>16.900000000000006</c:v>
                </c:pt>
                <c:pt idx="2" formatCode="0.0">
                  <c:v>18.799999999999997</c:v>
                </c:pt>
                <c:pt idx="3" formatCode="0.0">
                  <c:v>15.099999999999994</c:v>
                </c:pt>
                <c:pt idx="5" formatCode="0.0">
                  <c:v>3</c:v>
                </c:pt>
                <c:pt idx="6" formatCode="0.0">
                  <c:v>4.2999999999999972</c:v>
                </c:pt>
                <c:pt idx="7" formatCode="0.0">
                  <c:v>20.5</c:v>
                </c:pt>
                <c:pt idx="8" formatCode="0.0">
                  <c:v>22</c:v>
                </c:pt>
                <c:pt idx="9" formatCode="0.0">
                  <c:v>18.599999999999994</c:v>
                </c:pt>
                <c:pt idx="10" formatCode="0.0">
                  <c:v>21.900000000000006</c:v>
                </c:pt>
                <c:pt idx="12" formatCode="0.0">
                  <c:v>20.099999999999994</c:v>
                </c:pt>
                <c:pt idx="13" formatCode="0.0">
                  <c:v>17.700000000000003</c:v>
                </c:pt>
                <c:pt idx="14" formatCode="0.0">
                  <c:v>15.200000000000003</c:v>
                </c:pt>
                <c:pt idx="16" formatCode="0.0">
                  <c:v>17.200000000000003</c:v>
                </c:pt>
                <c:pt idx="17" formatCode="0.0">
                  <c:v>14.700000000000003</c:v>
                </c:pt>
                <c:pt idx="19" formatCode="0.0">
                  <c:v>14.5</c:v>
                </c:pt>
                <c:pt idx="20" formatCode="0.0">
                  <c:v>15.299999999999997</c:v>
                </c:pt>
                <c:pt idx="21" formatCode="0.0">
                  <c:v>21.200000000000003</c:v>
                </c:pt>
                <c:pt idx="23" formatCode="0.0">
                  <c:v>20.799999999999997</c:v>
                </c:pt>
                <c:pt idx="24" formatCode="0.0">
                  <c:v>17.400000000000006</c:v>
                </c:pt>
                <c:pt idx="25" formatCode="0.0">
                  <c:v>14.599999999999994</c:v>
                </c:pt>
                <c:pt idx="26" formatCode="0.0">
                  <c:v>14.200000000000003</c:v>
                </c:pt>
                <c:pt idx="28" formatCode="0.0">
                  <c:v>17.799999999999997</c:v>
                </c:pt>
                <c:pt idx="29" formatCode="0.0">
                  <c:v>16.5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AD-4851-960C-552E6E826C29}"/>
            </c:ext>
          </c:extLst>
        </c:ser>
        <c:ser>
          <c:idx val="1"/>
          <c:order val="1"/>
          <c:tx>
            <c:strRef>
              <c:f>'1nod_dati'!$C$53</c:f>
              <c:strCache>
                <c:ptCount val="1"/>
                <c:pt idx="0">
                  <c:v>Pareizā virzienā</c:v>
                </c:pt>
              </c:strCache>
            </c:strRef>
          </c:tx>
          <c:spPr>
            <a:solidFill>
              <a:srgbClr val="317358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8DAD-4851-960C-552E6E826C29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8DAD-4851-960C-552E6E826C29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8DAD-4851-960C-552E6E826C29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8DAD-4851-960C-552E6E826C29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8DAD-4851-960C-552E6E826C29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8DAD-4851-960C-552E6E826C29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8DAD-4851-960C-552E6E826C29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8DAD-4851-960C-552E6E826C29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8DAD-4851-960C-552E6E826C29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8DAD-4851-960C-552E6E826C29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8DAD-4851-960C-552E6E826C29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8DAD-4851-960C-552E6E826C29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8DAD-4851-960C-552E6E826C29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8DAD-4851-960C-552E6E826C29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8DAD-4851-960C-552E6E826C29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8DAD-4851-960C-552E6E826C29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8DAD-4851-960C-552E6E826C29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8DAD-4851-960C-552E6E826C29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8DAD-4851-960C-552E6E826C29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8DAD-4851-960C-552E6E826C29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8DAD-4851-960C-552E6E826C29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8DAD-4851-960C-552E6E826C29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8DAD-4851-960C-552E6E826C29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'1nod_dati'!$A$54:$A$83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'1nod_dati'!$C$54:$C$83</c:f>
              <c:numCache>
                <c:formatCode>General</c:formatCode>
                <c:ptCount val="30"/>
                <c:pt idx="0" formatCode="0">
                  <c:v>74.599999999999994</c:v>
                </c:pt>
                <c:pt idx="2" formatCode="0">
                  <c:v>72.7</c:v>
                </c:pt>
                <c:pt idx="3" formatCode="0">
                  <c:v>76.400000000000006</c:v>
                </c:pt>
                <c:pt idx="5" formatCode="0">
                  <c:v>88.5</c:v>
                </c:pt>
                <c:pt idx="6" formatCode="0">
                  <c:v>87.2</c:v>
                </c:pt>
                <c:pt idx="7" formatCode="0">
                  <c:v>71</c:v>
                </c:pt>
                <c:pt idx="8" formatCode="0">
                  <c:v>69.5</c:v>
                </c:pt>
                <c:pt idx="9" formatCode="0">
                  <c:v>72.900000000000006</c:v>
                </c:pt>
                <c:pt idx="10" formatCode="0">
                  <c:v>69.599999999999994</c:v>
                </c:pt>
                <c:pt idx="12" formatCode="0">
                  <c:v>71.400000000000006</c:v>
                </c:pt>
                <c:pt idx="13" formatCode="0">
                  <c:v>73.8</c:v>
                </c:pt>
                <c:pt idx="14" formatCode="0">
                  <c:v>76.3</c:v>
                </c:pt>
                <c:pt idx="16" formatCode="0">
                  <c:v>74.3</c:v>
                </c:pt>
                <c:pt idx="17" formatCode="0">
                  <c:v>76.8</c:v>
                </c:pt>
                <c:pt idx="19" formatCode="0">
                  <c:v>77</c:v>
                </c:pt>
                <c:pt idx="20" formatCode="0">
                  <c:v>76.2</c:v>
                </c:pt>
                <c:pt idx="21" formatCode="0">
                  <c:v>70.3</c:v>
                </c:pt>
                <c:pt idx="23" formatCode="0">
                  <c:v>70.7</c:v>
                </c:pt>
                <c:pt idx="24" formatCode="0">
                  <c:v>74.099999999999994</c:v>
                </c:pt>
                <c:pt idx="25" formatCode="0">
                  <c:v>76.900000000000006</c:v>
                </c:pt>
                <c:pt idx="26" formatCode="0">
                  <c:v>77.3</c:v>
                </c:pt>
                <c:pt idx="28" formatCode="0">
                  <c:v>73.7</c:v>
                </c:pt>
                <c:pt idx="29" formatCode="0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8DAD-4851-960C-552E6E826C29}"/>
            </c:ext>
          </c:extLst>
        </c:ser>
        <c:ser>
          <c:idx val="2"/>
          <c:order val="2"/>
          <c:tx>
            <c:strRef>
              <c:f>'1nod_dati'!$D$53</c:f>
              <c:strCache>
                <c:ptCount val="1"/>
                <c:pt idx="0">
                  <c:v>Nepareizā virzienā</c:v>
                </c:pt>
              </c:strCache>
            </c:strRef>
          </c:tx>
          <c:spPr>
            <a:solidFill>
              <a:srgbClr val="E17A65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8DAD-4851-960C-552E6E826C29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8DAD-4851-960C-552E6E826C29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8DAD-4851-960C-552E6E826C29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8DAD-4851-960C-552E6E826C29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8DAD-4851-960C-552E6E826C29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8DAD-4851-960C-552E6E826C29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8DAD-4851-960C-552E6E826C29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8DAD-4851-960C-552E6E826C29}"/>
                </c:ext>
              </c:extLst>
            </c:dLbl>
            <c:dLbl>
              <c:idx val="3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8DAD-4851-960C-552E6E826C29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'1nod_dati'!$A$54:$A$83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'1nod_dati'!$D$54:$D$83</c:f>
              <c:numCache>
                <c:formatCode>General</c:formatCode>
                <c:ptCount val="30"/>
                <c:pt idx="0" formatCode="0">
                  <c:v>14.2</c:v>
                </c:pt>
                <c:pt idx="2" formatCode="0">
                  <c:v>14.5</c:v>
                </c:pt>
                <c:pt idx="3" formatCode="0">
                  <c:v>14</c:v>
                </c:pt>
                <c:pt idx="5" formatCode="0">
                  <c:v>5.5</c:v>
                </c:pt>
                <c:pt idx="6" formatCode="0">
                  <c:v>7.7</c:v>
                </c:pt>
                <c:pt idx="7" formatCode="0">
                  <c:v>19.3</c:v>
                </c:pt>
                <c:pt idx="8" formatCode="0">
                  <c:v>24.4</c:v>
                </c:pt>
                <c:pt idx="9" formatCode="0">
                  <c:v>17.5</c:v>
                </c:pt>
                <c:pt idx="10" formatCode="0">
                  <c:v>8.8000000000000007</c:v>
                </c:pt>
                <c:pt idx="12" formatCode="0">
                  <c:v>10.199999999999999</c:v>
                </c:pt>
                <c:pt idx="13" formatCode="0">
                  <c:v>14</c:v>
                </c:pt>
                <c:pt idx="14" formatCode="0">
                  <c:v>15.2</c:v>
                </c:pt>
                <c:pt idx="16" formatCode="0">
                  <c:v>15</c:v>
                </c:pt>
                <c:pt idx="19" formatCode="0">
                  <c:v>11.9</c:v>
                </c:pt>
                <c:pt idx="20" formatCode="0">
                  <c:v>15.9</c:v>
                </c:pt>
                <c:pt idx="21" formatCode="0">
                  <c:v>14</c:v>
                </c:pt>
                <c:pt idx="23" formatCode="0">
                  <c:v>20</c:v>
                </c:pt>
                <c:pt idx="24" formatCode="0">
                  <c:v>12.1</c:v>
                </c:pt>
                <c:pt idx="25" formatCode="0">
                  <c:v>10.9</c:v>
                </c:pt>
                <c:pt idx="26" formatCode="0">
                  <c:v>18</c:v>
                </c:pt>
                <c:pt idx="28" formatCode="0">
                  <c:v>12.8</c:v>
                </c:pt>
                <c:pt idx="29" formatCode="0">
                  <c:v>14.9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8DAD-4851-960C-552E6E826C29}"/>
            </c:ext>
          </c:extLst>
        </c:ser>
        <c:ser>
          <c:idx val="3"/>
          <c:order val="3"/>
          <c:tx>
            <c:strRef>
              <c:f>'1nod_dati'!$E$53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'1nod_dati'!$A$54:$A$83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'1nod_dati'!$E$54:$E$83</c:f>
              <c:numCache>
                <c:formatCode>General</c:formatCode>
                <c:ptCount val="30"/>
                <c:pt idx="0" formatCode="0.0">
                  <c:v>15.2</c:v>
                </c:pt>
                <c:pt idx="2" formatCode="0.0">
                  <c:v>14.899999999999999</c:v>
                </c:pt>
                <c:pt idx="3" formatCode="0.0">
                  <c:v>15.399999999999999</c:v>
                </c:pt>
                <c:pt idx="5" formatCode="0.0">
                  <c:v>23.9</c:v>
                </c:pt>
                <c:pt idx="6" formatCode="0.0">
                  <c:v>21.7</c:v>
                </c:pt>
                <c:pt idx="7" formatCode="0.0">
                  <c:v>10.099999999999998</c:v>
                </c:pt>
                <c:pt idx="8" formatCode="0.0">
                  <c:v>5</c:v>
                </c:pt>
                <c:pt idx="9" formatCode="0.0">
                  <c:v>11.899999999999999</c:v>
                </c:pt>
                <c:pt idx="10" formatCode="0.0">
                  <c:v>20.599999999999998</c:v>
                </c:pt>
                <c:pt idx="12" formatCode="0.0">
                  <c:v>19.2</c:v>
                </c:pt>
                <c:pt idx="13" formatCode="0.0">
                  <c:v>15.399999999999999</c:v>
                </c:pt>
                <c:pt idx="14" formatCode="0.0">
                  <c:v>14.2</c:v>
                </c:pt>
                <c:pt idx="16" formatCode="0.0">
                  <c:v>14.399999999999999</c:v>
                </c:pt>
                <c:pt idx="17" formatCode="0.0">
                  <c:v>29.4</c:v>
                </c:pt>
                <c:pt idx="19" formatCode="0.0">
                  <c:v>17.5</c:v>
                </c:pt>
                <c:pt idx="20" formatCode="0.0">
                  <c:v>13.499999999999998</c:v>
                </c:pt>
                <c:pt idx="21" formatCode="0.0">
                  <c:v>15.399999999999999</c:v>
                </c:pt>
                <c:pt idx="23" formatCode="0.0">
                  <c:v>9.3999999999999986</c:v>
                </c:pt>
                <c:pt idx="24" formatCode="0.0">
                  <c:v>17.299999999999997</c:v>
                </c:pt>
                <c:pt idx="25" formatCode="0.0">
                  <c:v>18.5</c:v>
                </c:pt>
                <c:pt idx="26" formatCode="0.0">
                  <c:v>11.399999999999999</c:v>
                </c:pt>
                <c:pt idx="28" formatCode="0.0">
                  <c:v>16.599999999999998</c:v>
                </c:pt>
                <c:pt idx="29" formatCode="0.0">
                  <c:v>14.499999999999998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3-8DAD-4851-960C-552E6E826C29}"/>
            </c:ext>
          </c:extLst>
        </c:ser>
        <c:ser>
          <c:idx val="4"/>
          <c:order val="4"/>
          <c:tx>
            <c:strRef>
              <c:f>'1nod_dati'!$F$53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8DAD-4851-960C-552E6E826C29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8DAD-4851-960C-552E6E826C29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8DAD-4851-960C-552E6E826C29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8DAD-4851-960C-552E6E826C29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8DAD-4851-960C-552E6E826C29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8DAD-4851-960C-552E6E826C29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8DAD-4851-960C-552E6E826C29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8DAD-4851-960C-552E6E826C29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C-8DAD-4851-960C-552E6E826C29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D-8DAD-4851-960C-552E6E826C29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E-8DAD-4851-960C-552E6E826C29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F-8DAD-4851-960C-552E6E826C29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0-8DAD-4851-960C-552E6E826C29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1-8DAD-4851-960C-552E6E826C29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8DAD-4851-960C-552E6E826C29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3-8DAD-4851-960C-552E6E826C29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4-8DAD-4851-960C-552E6E826C29}"/>
                </c:ext>
              </c:extLst>
            </c:dLbl>
            <c:dLbl>
              <c:idx val="1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8DAD-4851-960C-552E6E826C29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6-8DAD-4851-960C-552E6E826C29}"/>
                </c:ext>
              </c:extLst>
            </c:dLbl>
            <c:dLbl>
              <c:idx val="1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8DAD-4851-960C-552E6E826C29}"/>
                </c:ext>
              </c:extLst>
            </c:dLbl>
            <c:dLbl>
              <c:idx val="2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8-8DAD-4851-960C-552E6E826C29}"/>
                </c:ext>
              </c:extLst>
            </c:dLbl>
            <c:dLbl>
              <c:idx val="2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8DAD-4851-960C-552E6E826C29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A-8DAD-4851-960C-552E6E826C29}"/>
                </c:ext>
              </c:extLst>
            </c:dLbl>
            <c:dLbl>
              <c:idx val="2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B-8DAD-4851-960C-552E6E826C29}"/>
                </c:ext>
              </c:extLst>
            </c:dLbl>
            <c:dLbl>
              <c:idx val="2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C-8DAD-4851-960C-552E6E826C29}"/>
                </c:ext>
              </c:extLst>
            </c:dLbl>
            <c:dLbl>
              <c:idx val="2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8DAD-4851-960C-552E6E826C29}"/>
                </c:ext>
              </c:extLst>
            </c:dLbl>
            <c:dLbl>
              <c:idx val="2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E-8DAD-4851-960C-552E6E826C29}"/>
                </c:ext>
              </c:extLst>
            </c:dLbl>
            <c:dLbl>
              <c:idx val="2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F-8DAD-4851-960C-552E6E826C29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8DAD-4851-960C-552E6E826C29}"/>
                </c:ext>
              </c:extLst>
            </c:dLbl>
            <c:dLbl>
              <c:idx val="2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1-8DAD-4851-960C-552E6E826C29}"/>
                </c:ext>
              </c:extLst>
            </c:dLbl>
            <c:dLbl>
              <c:idx val="3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2-8DAD-4851-960C-552E6E826C29}"/>
                </c:ext>
              </c:extLst>
            </c:dLbl>
            <c:dLbl>
              <c:idx val="3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3-8DAD-4851-960C-552E6E826C29}"/>
                </c:ext>
              </c:extLst>
            </c:dLbl>
            <c:dLbl>
              <c:idx val="3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4-8DAD-4851-960C-552E6E826C29}"/>
                </c:ext>
              </c:extLst>
            </c:dLbl>
            <c:dLbl>
              <c:idx val="3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5-8DAD-4851-960C-552E6E826C29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6-8DAD-4851-960C-552E6E826C29}"/>
                </c:ext>
              </c:extLst>
            </c:dLbl>
            <c:dLbl>
              <c:idx val="3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7-8DAD-4851-960C-552E6E826C29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8-8DAD-4851-960C-552E6E826C29}"/>
                </c:ext>
              </c:extLst>
            </c:dLbl>
            <c:dLbl>
              <c:idx val="3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9-8DAD-4851-960C-552E6E826C29}"/>
                </c:ext>
              </c:extLst>
            </c:dLbl>
            <c:dLbl>
              <c:idx val="3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A-8DAD-4851-960C-552E6E826C29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B-8DAD-4851-960C-552E6E826C29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'1nod_dati'!$A$54:$A$83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'1nod_dati'!$F$54:$F$83</c:f>
              <c:numCache>
                <c:formatCode>General</c:formatCode>
                <c:ptCount val="30"/>
                <c:pt idx="0" formatCode="0">
                  <c:v>11.2</c:v>
                </c:pt>
                <c:pt idx="2" formatCode="0">
                  <c:v>12.8</c:v>
                </c:pt>
                <c:pt idx="3" formatCode="0">
                  <c:v>9.6999999999999993</c:v>
                </c:pt>
                <c:pt idx="5" formatCode="0">
                  <c:v>6.1</c:v>
                </c:pt>
                <c:pt idx="6" formatCode="0">
                  <c:v>5.2</c:v>
                </c:pt>
                <c:pt idx="7" formatCode="0">
                  <c:v>9.6999999999999993</c:v>
                </c:pt>
                <c:pt idx="8" formatCode="0">
                  <c:v>6.1</c:v>
                </c:pt>
                <c:pt idx="9" formatCode="0">
                  <c:v>9.6</c:v>
                </c:pt>
                <c:pt idx="10" formatCode="0">
                  <c:v>21.6</c:v>
                </c:pt>
                <c:pt idx="12" formatCode="0">
                  <c:v>18.399999999999999</c:v>
                </c:pt>
                <c:pt idx="13" formatCode="0">
                  <c:v>12.2</c:v>
                </c:pt>
                <c:pt idx="14" formatCode="0">
                  <c:v>8.5</c:v>
                </c:pt>
                <c:pt idx="16" formatCode="0">
                  <c:v>10.7</c:v>
                </c:pt>
                <c:pt idx="17" formatCode="0">
                  <c:v>23.2</c:v>
                </c:pt>
                <c:pt idx="19" formatCode="0">
                  <c:v>11.1</c:v>
                </c:pt>
                <c:pt idx="20" formatCode="0">
                  <c:v>7.9</c:v>
                </c:pt>
                <c:pt idx="21" formatCode="0">
                  <c:v>15.7</c:v>
                </c:pt>
                <c:pt idx="23" formatCode="0">
                  <c:v>9.3000000000000007</c:v>
                </c:pt>
                <c:pt idx="24" formatCode="0">
                  <c:v>13.8</c:v>
                </c:pt>
                <c:pt idx="25" formatCode="0">
                  <c:v>12.3</c:v>
                </c:pt>
                <c:pt idx="26" formatCode="0">
                  <c:v>4.7</c:v>
                </c:pt>
                <c:pt idx="28" formatCode="0">
                  <c:v>13.5</c:v>
                </c:pt>
                <c:pt idx="29" formatCode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C-8DAD-4851-960C-552E6E826C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9087752"/>
        <c:axId val="1"/>
      </c:barChart>
      <c:catAx>
        <c:axId val="62908775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000"/>
                  <a:t>%</a:t>
                </a:r>
              </a:p>
            </c:rich>
          </c:tx>
          <c:layout>
            <c:manualLayout>
              <c:xMode val="edge"/>
              <c:yMode val="edge"/>
              <c:x val="1.2021898198762598E-2"/>
              <c:y val="2.1094475866573016E-2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91.5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45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629087752"/>
        <c:crosses val="max"/>
        <c:crossBetween val="between"/>
        <c:majorUnit val="56"/>
        <c:minorUnit val="4"/>
      </c:valAx>
      <c:spPr>
        <a:noFill/>
        <a:ln w="25400">
          <a:noFill/>
        </a:ln>
      </c:spPr>
    </c:plotArea>
    <c:legend>
      <c:legendPos val="t"/>
      <c:legendEntry>
        <c:idx val="0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43456244757914808"/>
          <c:y val="5.2545789212827881E-3"/>
          <c:w val="0.55070202808112323"/>
          <c:h val="4.5346975887312249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6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900"/>
              <a:t>Indekss*</a:t>
            </a:r>
          </a:p>
        </c:rich>
      </c:tx>
      <c:layout>
        <c:manualLayout>
          <c:xMode val="edge"/>
          <c:yMode val="edge"/>
          <c:x val="0.35992835659491063"/>
          <c:y val="5.5728126438742195E-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25474322147499801"/>
          <c:y val="4.2147228777282747E-2"/>
          <c:w val="0.42381399749923959"/>
          <c:h val="0.8955279286568936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'5nod_dati'!$Y$489</c:f>
              <c:strCache>
                <c:ptCount val="1"/>
                <c:pt idx="0">
                  <c:v>Indekss</c:v>
                </c:pt>
              </c:strCache>
            </c:strRef>
          </c:tx>
          <c:spPr>
            <a:pattFill prst="dkUpDiag">
              <a:fgClr>
                <a:schemeClr val="accent5">
                  <a:lumMod val="75000"/>
                </a:schemeClr>
              </a:fgClr>
              <a:bgClr>
                <a:schemeClr val="bg1"/>
              </a:bgClr>
            </a:pattFill>
            <a:ln w="3175">
              <a:solidFill>
                <a:schemeClr val="accent5">
                  <a:lumMod val="75000"/>
                </a:schemeClr>
              </a:solidFill>
              <a:prstDash val="solid"/>
            </a:ln>
          </c:spPr>
          <c:invertIfNegative val="1"/>
          <c:dPt>
            <c:idx val="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0-3AF9-4F24-8D33-0942787B5CE6}"/>
              </c:ext>
            </c:extLst>
          </c:dPt>
          <c:dPt>
            <c:idx val="3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1-3AF9-4F24-8D33-0942787B5CE6}"/>
              </c:ext>
            </c:extLst>
          </c:dPt>
          <c:dPt>
            <c:idx val="4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2-3AF9-4F24-8D33-0942787B5CE6}"/>
              </c:ext>
            </c:extLst>
          </c:dPt>
          <c:dPt>
            <c:idx val="5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3-3AF9-4F24-8D33-0942787B5CE6}"/>
              </c:ext>
            </c:extLst>
          </c:dPt>
          <c:dPt>
            <c:idx val="6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4-3AF9-4F24-8D33-0942787B5CE6}"/>
              </c:ext>
            </c:extLst>
          </c:dPt>
          <c:dPt>
            <c:idx val="7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5-3AF9-4F24-8D33-0942787B5CE6}"/>
              </c:ext>
            </c:extLst>
          </c:dPt>
          <c:dPt>
            <c:idx val="8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6-3AF9-4F24-8D33-0942787B5CE6}"/>
              </c:ext>
            </c:extLst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3AF9-4F24-8D33-0942787B5CE6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3AF9-4F24-8D33-0942787B5CE6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3AF9-4F24-8D33-0942787B5CE6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3AF9-4F24-8D33-0942787B5CE6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3AF9-4F24-8D33-0942787B5CE6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3AF9-4F24-8D33-0942787B5CE6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3AF9-4F24-8D33-0942787B5CE6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3AF9-4F24-8D33-0942787B5CE6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3AF9-4F24-8D33-0942787B5CE6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'5nod_dati'!$Y$490:$Y$519</c:f>
              <c:numCache>
                <c:formatCode>General</c:formatCode>
                <c:ptCount val="30"/>
                <c:pt idx="0" formatCode="0.0">
                  <c:v>42.7</c:v>
                </c:pt>
                <c:pt idx="2" formatCode="0.0">
                  <c:v>39.799999999999997</c:v>
                </c:pt>
                <c:pt idx="3" formatCode="0.0">
                  <c:v>45.35</c:v>
                </c:pt>
                <c:pt idx="5" formatCode="0.0">
                  <c:v>50.6</c:v>
                </c:pt>
                <c:pt idx="6" formatCode="0.0">
                  <c:v>51.6</c:v>
                </c:pt>
                <c:pt idx="7" formatCode="0.0">
                  <c:v>37.9</c:v>
                </c:pt>
                <c:pt idx="8" formatCode="0.0">
                  <c:v>35.5</c:v>
                </c:pt>
                <c:pt idx="9" formatCode="0.0">
                  <c:v>40.299999999999997</c:v>
                </c:pt>
                <c:pt idx="10" formatCode="0.0">
                  <c:v>44.25</c:v>
                </c:pt>
                <c:pt idx="12" formatCode="0.0">
                  <c:v>23.1</c:v>
                </c:pt>
                <c:pt idx="13" formatCode="0.0">
                  <c:v>45</c:v>
                </c:pt>
                <c:pt idx="14" formatCode="0.0">
                  <c:v>43.1</c:v>
                </c:pt>
                <c:pt idx="16" formatCode="0.0">
                  <c:v>42.35</c:v>
                </c:pt>
                <c:pt idx="17" formatCode="0.0">
                  <c:v>42.25</c:v>
                </c:pt>
                <c:pt idx="19" formatCode="0.0">
                  <c:v>52.849999999999994</c:v>
                </c:pt>
                <c:pt idx="20" formatCode="0.0">
                  <c:v>38.5</c:v>
                </c:pt>
                <c:pt idx="21" formatCode="0.0">
                  <c:v>39.1</c:v>
                </c:pt>
                <c:pt idx="23" formatCode="0.0">
                  <c:v>35.949999999999996</c:v>
                </c:pt>
                <c:pt idx="24" formatCode="0.0">
                  <c:v>47.699999999999996</c:v>
                </c:pt>
                <c:pt idx="25" formatCode="0.0">
                  <c:v>45.45</c:v>
                </c:pt>
                <c:pt idx="26" formatCode="0.0">
                  <c:v>38.85</c:v>
                </c:pt>
                <c:pt idx="28" formatCode="0.0">
                  <c:v>65.349999999999994</c:v>
                </c:pt>
                <c:pt idx="29" formatCode="0.0">
                  <c:v>31.450000000000003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AF9-4F24-8D33-0942787B5C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9089912"/>
        <c:axId val="1"/>
      </c:barChart>
      <c:catAx>
        <c:axId val="629089912"/>
        <c:scaling>
          <c:orientation val="maxMin"/>
        </c:scaling>
        <c:delete val="0"/>
        <c:axPos val="l"/>
        <c:majorTickMark val="out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00"/>
          <c:min val="-60"/>
        </c:scaling>
        <c:delete val="1"/>
        <c:axPos val="b"/>
        <c:numFmt formatCode="0.0" sourceLinked="1"/>
        <c:majorTickMark val="out"/>
        <c:minorTickMark val="none"/>
        <c:tickLblPos val="nextTo"/>
        <c:crossAx val="629089912"/>
        <c:crosses val="max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6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6995447137735229"/>
          <c:y val="5.0431029454651513E-2"/>
          <c:w val="0.7178450928928003"/>
          <c:h val="0.8858972003499562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'5nod_dati'!$O$562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'5nod_dati'!$N$563:$N$592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'5nod_dati'!$O$563:$O$592</c:f>
              <c:numCache>
                <c:formatCode>General</c:formatCode>
                <c:ptCount val="30"/>
                <c:pt idx="0" formatCode="0.0">
                  <c:v>30.999999999999993</c:v>
                </c:pt>
                <c:pt idx="2" formatCode="0.0">
                  <c:v>27.299999999999997</c:v>
                </c:pt>
                <c:pt idx="3" formatCode="0.0">
                  <c:v>34.5</c:v>
                </c:pt>
                <c:pt idx="5" formatCode="0.0">
                  <c:v>27.200000000000003</c:v>
                </c:pt>
                <c:pt idx="6" formatCode="0.0">
                  <c:v>34.6</c:v>
                </c:pt>
                <c:pt idx="7" formatCode="0.0">
                  <c:v>28.000000000000007</c:v>
                </c:pt>
                <c:pt idx="8" formatCode="0.0">
                  <c:v>31.799999999999997</c:v>
                </c:pt>
                <c:pt idx="9" formatCode="0.0">
                  <c:v>30.6</c:v>
                </c:pt>
                <c:pt idx="10" formatCode="0.0">
                  <c:v>31.6</c:v>
                </c:pt>
                <c:pt idx="12" formatCode="0.0">
                  <c:v>28.000000000000007</c:v>
                </c:pt>
                <c:pt idx="13" formatCode="0.0">
                  <c:v>24.1</c:v>
                </c:pt>
                <c:pt idx="14" formatCode="0.0">
                  <c:v>41.2</c:v>
                </c:pt>
                <c:pt idx="16" formatCode="0.0">
                  <c:v>32.5</c:v>
                </c:pt>
                <c:pt idx="17" formatCode="0.0">
                  <c:v>3.5999999999999943</c:v>
                </c:pt>
                <c:pt idx="19" formatCode="0.0">
                  <c:v>33.5</c:v>
                </c:pt>
                <c:pt idx="20" formatCode="0.0">
                  <c:v>30.5</c:v>
                </c:pt>
                <c:pt idx="21" formatCode="0.0">
                  <c:v>29.400000000000006</c:v>
                </c:pt>
                <c:pt idx="23" formatCode="0.0">
                  <c:v>31</c:v>
                </c:pt>
                <c:pt idx="24" formatCode="0.0">
                  <c:v>25.899999999999991</c:v>
                </c:pt>
                <c:pt idx="25" formatCode="0.0">
                  <c:v>31.199999999999996</c:v>
                </c:pt>
                <c:pt idx="26" formatCode="0.0">
                  <c:v>32.699999999999996</c:v>
                </c:pt>
                <c:pt idx="28" formatCode="0.0">
                  <c:v>28</c:v>
                </c:pt>
                <c:pt idx="29" formatCode="0.0">
                  <c:v>32.499999999999993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AC-42FB-B1D6-35C014DFE1CB}"/>
            </c:ext>
          </c:extLst>
        </c:ser>
        <c:ser>
          <c:idx val="1"/>
          <c:order val="1"/>
          <c:tx>
            <c:strRef>
              <c:f>'5nod_dati'!$P$562</c:f>
              <c:strCache>
                <c:ptCount val="1"/>
                <c:pt idx="0">
                  <c:v>Ļoti pozitīvi</c:v>
                </c:pt>
              </c:strCache>
            </c:strRef>
          </c:tx>
          <c:spPr>
            <a:solidFill>
              <a:srgbClr val="7E7B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06AC-42FB-B1D6-35C014DFE1CB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06AC-42FB-B1D6-35C014DFE1CB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06AC-42FB-B1D6-35C014DFE1CB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06AC-42FB-B1D6-35C014DFE1CB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06AC-42FB-B1D6-35C014DFE1CB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06AC-42FB-B1D6-35C014DFE1CB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06AC-42FB-B1D6-35C014DFE1CB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06AC-42FB-B1D6-35C014DFE1CB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06AC-42FB-B1D6-35C014DFE1CB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06AC-42FB-B1D6-35C014DFE1CB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06AC-42FB-B1D6-35C014DFE1CB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06AC-42FB-B1D6-35C014DFE1CB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06AC-42FB-B1D6-35C014DFE1CB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06AC-42FB-B1D6-35C014DFE1CB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06AC-42FB-B1D6-35C014DFE1CB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06AC-42FB-B1D6-35C014DFE1CB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06AC-42FB-B1D6-35C014DFE1CB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06AC-42FB-B1D6-35C014DFE1CB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06AC-42FB-B1D6-35C014DFE1CB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06AC-42FB-B1D6-35C014DFE1CB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06AC-42FB-B1D6-35C014DFE1CB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06AC-42FB-B1D6-35C014DFE1CB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06AC-42FB-B1D6-35C014DFE1CB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'5nod_dati'!$N$563:$N$592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'5nod_dati'!$P$563:$P$592</c:f>
              <c:numCache>
                <c:formatCode>General</c:formatCode>
                <c:ptCount val="30"/>
                <c:pt idx="0" formatCode="0">
                  <c:v>19.899999999999999</c:v>
                </c:pt>
                <c:pt idx="2" formatCode="0">
                  <c:v>22</c:v>
                </c:pt>
                <c:pt idx="3" formatCode="0">
                  <c:v>18</c:v>
                </c:pt>
                <c:pt idx="5" formatCode="0">
                  <c:v>16.8</c:v>
                </c:pt>
                <c:pt idx="6" formatCode="0">
                  <c:v>13.8</c:v>
                </c:pt>
                <c:pt idx="7" formatCode="0">
                  <c:v>19.100000000000001</c:v>
                </c:pt>
                <c:pt idx="8" formatCode="0">
                  <c:v>20.5</c:v>
                </c:pt>
                <c:pt idx="9" formatCode="0">
                  <c:v>26.5</c:v>
                </c:pt>
                <c:pt idx="10" formatCode="0">
                  <c:v>20</c:v>
                </c:pt>
                <c:pt idx="12" formatCode="0">
                  <c:v>29.6</c:v>
                </c:pt>
                <c:pt idx="13" formatCode="0">
                  <c:v>25.8</c:v>
                </c:pt>
                <c:pt idx="14" formatCode="0">
                  <c:v>10</c:v>
                </c:pt>
                <c:pt idx="16" formatCode="0">
                  <c:v>19.8</c:v>
                </c:pt>
                <c:pt idx="17" formatCode="0">
                  <c:v>18.5</c:v>
                </c:pt>
                <c:pt idx="19" formatCode="0">
                  <c:v>17.3</c:v>
                </c:pt>
                <c:pt idx="20" formatCode="0">
                  <c:v>20.2</c:v>
                </c:pt>
                <c:pt idx="21" formatCode="0">
                  <c:v>22.1</c:v>
                </c:pt>
                <c:pt idx="23" formatCode="0">
                  <c:v>21.8</c:v>
                </c:pt>
                <c:pt idx="24" formatCode="0">
                  <c:v>22.4</c:v>
                </c:pt>
                <c:pt idx="25" formatCode="0">
                  <c:v>22.2</c:v>
                </c:pt>
                <c:pt idx="26" formatCode="0">
                  <c:v>11.7</c:v>
                </c:pt>
                <c:pt idx="28" formatCode="0">
                  <c:v>21</c:v>
                </c:pt>
                <c:pt idx="29" formatCode="0">
                  <c:v>19.399999999999999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06AC-42FB-B1D6-35C014DFE1CB}"/>
            </c:ext>
          </c:extLst>
        </c:ser>
        <c:ser>
          <c:idx val="2"/>
          <c:order val="2"/>
          <c:tx>
            <c:strRef>
              <c:f>'5nod_dati'!$Q$562</c:f>
              <c:strCache>
                <c:ptCount val="1"/>
                <c:pt idx="0">
                  <c:v>Drīzāk pozitīvi</c:v>
                </c:pt>
              </c:strCache>
            </c:strRef>
          </c:tx>
          <c:spPr>
            <a:solidFill>
              <a:srgbClr val="D7D2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06AC-42FB-B1D6-35C014DFE1CB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06AC-42FB-B1D6-35C014DFE1CB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06AC-42FB-B1D6-35C014DFE1CB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06AC-42FB-B1D6-35C014DFE1CB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06AC-42FB-B1D6-35C014DFE1CB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06AC-42FB-B1D6-35C014DFE1CB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06AC-42FB-B1D6-35C014DFE1CB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06AC-42FB-B1D6-35C014DFE1CB}"/>
                </c:ext>
              </c:extLst>
            </c:dLbl>
            <c:dLbl>
              <c:idx val="3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06AC-42FB-B1D6-35C014DFE1CB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'5nod_dati'!$N$563:$N$592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'5nod_dati'!$Q$563:$Q$592</c:f>
              <c:numCache>
                <c:formatCode>General</c:formatCode>
                <c:ptCount val="30"/>
                <c:pt idx="0" formatCode="0">
                  <c:v>43.6</c:v>
                </c:pt>
                <c:pt idx="2" formatCode="0">
                  <c:v>45.2</c:v>
                </c:pt>
                <c:pt idx="3" formatCode="0">
                  <c:v>42</c:v>
                </c:pt>
                <c:pt idx="5" formatCode="0">
                  <c:v>50.5</c:v>
                </c:pt>
                <c:pt idx="6" formatCode="0">
                  <c:v>46.1</c:v>
                </c:pt>
                <c:pt idx="7" formatCode="0">
                  <c:v>47.4</c:v>
                </c:pt>
                <c:pt idx="8" formatCode="0">
                  <c:v>42.2</c:v>
                </c:pt>
                <c:pt idx="9" formatCode="0">
                  <c:v>37.4</c:v>
                </c:pt>
                <c:pt idx="10" formatCode="0">
                  <c:v>42.9</c:v>
                </c:pt>
                <c:pt idx="12" formatCode="0">
                  <c:v>36.9</c:v>
                </c:pt>
                <c:pt idx="13" formatCode="0">
                  <c:v>44.6</c:v>
                </c:pt>
                <c:pt idx="14" formatCode="0">
                  <c:v>43.3</c:v>
                </c:pt>
                <c:pt idx="16" formatCode="0">
                  <c:v>42.2</c:v>
                </c:pt>
                <c:pt idx="17" formatCode="0">
                  <c:v>72.400000000000006</c:v>
                </c:pt>
                <c:pt idx="19" formatCode="0">
                  <c:v>43.7</c:v>
                </c:pt>
                <c:pt idx="20" formatCode="0">
                  <c:v>43.8</c:v>
                </c:pt>
                <c:pt idx="21" formatCode="0">
                  <c:v>43</c:v>
                </c:pt>
                <c:pt idx="23" formatCode="0">
                  <c:v>41.7</c:v>
                </c:pt>
                <c:pt idx="24" formatCode="0">
                  <c:v>46.2</c:v>
                </c:pt>
                <c:pt idx="25" formatCode="0">
                  <c:v>41.1</c:v>
                </c:pt>
                <c:pt idx="26" formatCode="0">
                  <c:v>50.1</c:v>
                </c:pt>
                <c:pt idx="28" formatCode="0">
                  <c:v>45.5</c:v>
                </c:pt>
                <c:pt idx="29" formatCode="0">
                  <c:v>42.6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06AC-42FB-B1D6-35C014DFE1CB}"/>
            </c:ext>
          </c:extLst>
        </c:ser>
        <c:ser>
          <c:idx val="3"/>
          <c:order val="3"/>
          <c:tx>
            <c:strRef>
              <c:f>'5nod_dati'!$R$562</c:f>
              <c:strCache>
                <c:ptCount val="1"/>
                <c:pt idx="0">
                  <c:v>Drīzāk negatīvi</c:v>
                </c:pt>
              </c:strCache>
            </c:strRef>
          </c:tx>
          <c:spPr>
            <a:solidFill>
              <a:srgbClr val="E17A65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06AC-42FB-B1D6-35C014DFE1CB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06AC-42FB-B1D6-35C014DFE1CB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06AC-42FB-B1D6-35C014DFE1CB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06AC-42FB-B1D6-35C014DFE1CB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06AC-42FB-B1D6-35C014DFE1CB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06AC-42FB-B1D6-35C014DFE1CB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06AC-42FB-B1D6-35C014DFE1CB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06AC-42FB-B1D6-35C014DFE1CB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06AC-42FB-B1D6-35C014DFE1CB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C-06AC-42FB-B1D6-35C014DFE1CB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D-06AC-42FB-B1D6-35C014DFE1CB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E-06AC-42FB-B1D6-35C014DFE1CB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F-06AC-42FB-B1D6-35C014DFE1CB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0-06AC-42FB-B1D6-35C014DFE1CB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1-06AC-42FB-B1D6-35C014DFE1CB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06AC-42FB-B1D6-35C014DFE1CB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3-06AC-42FB-B1D6-35C014DFE1CB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4-06AC-42FB-B1D6-35C014DFE1CB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06AC-42FB-B1D6-35C014DFE1CB}"/>
                </c:ext>
              </c:extLst>
            </c:dLbl>
            <c:dLbl>
              <c:idx val="1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6-06AC-42FB-B1D6-35C014DFE1CB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06AC-42FB-B1D6-35C014DFE1CB}"/>
                </c:ext>
              </c:extLst>
            </c:dLbl>
            <c:dLbl>
              <c:idx val="2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8-06AC-42FB-B1D6-35C014DFE1CB}"/>
                </c:ext>
              </c:extLst>
            </c:dLbl>
            <c:dLbl>
              <c:idx val="2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06AC-42FB-B1D6-35C014DFE1CB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A-06AC-42FB-B1D6-35C014DFE1CB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B-06AC-42FB-B1D6-35C014DFE1CB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C-06AC-42FB-B1D6-35C014DFE1CB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06AC-42FB-B1D6-35C014DFE1CB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E-06AC-42FB-B1D6-35C014DFE1CB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F-06AC-42FB-B1D6-35C014DFE1CB}"/>
                </c:ext>
              </c:extLst>
            </c:dLbl>
            <c:dLbl>
              <c:idx val="2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06AC-42FB-B1D6-35C014DFE1CB}"/>
                </c:ext>
              </c:extLst>
            </c:dLbl>
            <c:dLbl>
              <c:idx val="3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1-06AC-42FB-B1D6-35C014DFE1CB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2-06AC-42FB-B1D6-35C014DFE1CB}"/>
                </c:ext>
              </c:extLst>
            </c:dLbl>
            <c:dLbl>
              <c:idx val="3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3-06AC-42FB-B1D6-35C014DFE1CB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4-06AC-42FB-B1D6-35C014DFE1CB}"/>
                </c:ext>
              </c:extLst>
            </c:dLbl>
            <c:dLbl>
              <c:idx val="3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5-06AC-42FB-B1D6-35C014DFE1CB}"/>
                </c:ext>
              </c:extLst>
            </c:dLbl>
            <c:dLbl>
              <c:idx val="3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6-06AC-42FB-B1D6-35C014DFE1CB}"/>
                </c:ext>
              </c:extLst>
            </c:dLbl>
            <c:dLbl>
              <c:idx val="3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7-06AC-42FB-B1D6-35C014DFE1CB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8-06AC-42FB-B1D6-35C014DFE1CB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9-06AC-42FB-B1D6-35C014DFE1CB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A-06AC-42FB-B1D6-35C014DFE1CB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'5nod_dati'!$N$563:$N$592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'5nod_dati'!$R$563:$R$592</c:f>
              <c:numCache>
                <c:formatCode>General</c:formatCode>
                <c:ptCount val="30"/>
                <c:pt idx="0" formatCode="0">
                  <c:v>12.1</c:v>
                </c:pt>
                <c:pt idx="2" formatCode="0">
                  <c:v>6.9</c:v>
                </c:pt>
                <c:pt idx="3" formatCode="0">
                  <c:v>16.899999999999999</c:v>
                </c:pt>
                <c:pt idx="5" formatCode="0">
                  <c:v>27.3</c:v>
                </c:pt>
                <c:pt idx="6" formatCode="0">
                  <c:v>11.7</c:v>
                </c:pt>
                <c:pt idx="7" formatCode="0">
                  <c:v>5</c:v>
                </c:pt>
                <c:pt idx="8" formatCode="0">
                  <c:v>15.2</c:v>
                </c:pt>
                <c:pt idx="9" formatCode="0">
                  <c:v>9.1</c:v>
                </c:pt>
                <c:pt idx="10" formatCode="0">
                  <c:v>12.1</c:v>
                </c:pt>
                <c:pt idx="12" formatCode="0">
                  <c:v>2.8</c:v>
                </c:pt>
                <c:pt idx="13" formatCode="0">
                  <c:v>9</c:v>
                </c:pt>
                <c:pt idx="14" formatCode="0">
                  <c:v>18.100000000000001</c:v>
                </c:pt>
                <c:pt idx="16" formatCode="0">
                  <c:v>12.6</c:v>
                </c:pt>
                <c:pt idx="17" formatCode="0">
                  <c:v>2.7</c:v>
                </c:pt>
                <c:pt idx="19" formatCode="0">
                  <c:v>14.2</c:v>
                </c:pt>
                <c:pt idx="20" formatCode="0">
                  <c:v>10.8</c:v>
                </c:pt>
                <c:pt idx="21" formatCode="0">
                  <c:v>11.9</c:v>
                </c:pt>
                <c:pt idx="23" formatCode="0">
                  <c:v>17.600000000000001</c:v>
                </c:pt>
                <c:pt idx="24" formatCode="0">
                  <c:v>10.4</c:v>
                </c:pt>
                <c:pt idx="25" formatCode="0">
                  <c:v>6.6</c:v>
                </c:pt>
                <c:pt idx="26" formatCode="0">
                  <c:v>20</c:v>
                </c:pt>
                <c:pt idx="28" formatCode="0">
                  <c:v>7.2</c:v>
                </c:pt>
                <c:pt idx="29" formatCode="0">
                  <c:v>14.6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B-06AC-42FB-B1D6-35C014DFE1CB}"/>
            </c:ext>
          </c:extLst>
        </c:ser>
        <c:ser>
          <c:idx val="4"/>
          <c:order val="4"/>
          <c:tx>
            <c:strRef>
              <c:f>'5nod_dati'!$S$562</c:f>
              <c:strCache>
                <c:ptCount val="1"/>
                <c:pt idx="0">
                  <c:v>Ļoti negatīvi</c:v>
                </c:pt>
              </c:strCache>
            </c:strRef>
          </c:tx>
          <c:spPr>
            <a:solidFill>
              <a:srgbClr val="D14529"/>
            </a:solidFill>
          </c:spPr>
          <c:invertIfNegative val="0"/>
          <c:dLbls>
            <c:dLbl>
              <c:idx val="25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C-06AC-42FB-B1D6-35C014DFE1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'5nod_dati'!$N$563:$N$592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'5nod_dati'!$S$563:$S$592</c:f>
              <c:numCache>
                <c:formatCode>General</c:formatCode>
                <c:ptCount val="30"/>
                <c:pt idx="0" formatCode="0">
                  <c:v>3.1</c:v>
                </c:pt>
                <c:pt idx="2" formatCode="0">
                  <c:v>3.1</c:v>
                </c:pt>
                <c:pt idx="3" formatCode="0">
                  <c:v>3.2</c:v>
                </c:pt>
                <c:pt idx="6" formatCode="0">
                  <c:v>2.6</c:v>
                </c:pt>
                <c:pt idx="7" formatCode="0">
                  <c:v>4.5</c:v>
                </c:pt>
                <c:pt idx="8" formatCode="0">
                  <c:v>4.2</c:v>
                </c:pt>
                <c:pt idx="9" formatCode="0">
                  <c:v>2.5</c:v>
                </c:pt>
                <c:pt idx="10" formatCode="0">
                  <c:v>3.4</c:v>
                </c:pt>
                <c:pt idx="12" formatCode="0">
                  <c:v>11</c:v>
                </c:pt>
                <c:pt idx="13" formatCode="0">
                  <c:v>2</c:v>
                </c:pt>
                <c:pt idx="14" formatCode="0">
                  <c:v>3.3</c:v>
                </c:pt>
                <c:pt idx="16" formatCode="0">
                  <c:v>3</c:v>
                </c:pt>
                <c:pt idx="17" formatCode="0">
                  <c:v>6.5</c:v>
                </c:pt>
                <c:pt idx="19" formatCode="0">
                  <c:v>2.2999999999999998</c:v>
                </c:pt>
                <c:pt idx="20" formatCode="0">
                  <c:v>3</c:v>
                </c:pt>
                <c:pt idx="21" formatCode="0">
                  <c:v>4.0999999999999996</c:v>
                </c:pt>
                <c:pt idx="23" formatCode="0">
                  <c:v>5.9</c:v>
                </c:pt>
                <c:pt idx="24" formatCode="0">
                  <c:v>2.7</c:v>
                </c:pt>
                <c:pt idx="25" formatCode="0">
                  <c:v>1.7</c:v>
                </c:pt>
                <c:pt idx="26" formatCode="0">
                  <c:v>2.9</c:v>
                </c:pt>
                <c:pt idx="28" formatCode="0">
                  <c:v>2.5</c:v>
                </c:pt>
                <c:pt idx="29" formatCode="0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D-06AC-42FB-B1D6-35C014DFE1CB}"/>
            </c:ext>
          </c:extLst>
        </c:ser>
        <c:ser>
          <c:idx val="5"/>
          <c:order val="5"/>
          <c:tx>
            <c:strRef>
              <c:f>'5nod_dati'!$T$562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</c:spPr>
          <c:invertIfNegative val="0"/>
          <c:cat>
            <c:strRef>
              <c:f>'5nod_dati'!$N$563:$N$592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'5nod_dati'!$T$563:$T$592</c:f>
              <c:numCache>
                <c:formatCode>General</c:formatCode>
                <c:ptCount val="30"/>
                <c:pt idx="0" formatCode="0.0">
                  <c:v>18</c:v>
                </c:pt>
                <c:pt idx="2" formatCode="0.0">
                  <c:v>23.200000000000003</c:v>
                </c:pt>
                <c:pt idx="3" formatCode="0.0">
                  <c:v>13.100000000000005</c:v>
                </c:pt>
                <c:pt idx="5" formatCode="0.0">
                  <c:v>5.9000000000000021</c:v>
                </c:pt>
                <c:pt idx="6" formatCode="0.0">
                  <c:v>18.900000000000002</c:v>
                </c:pt>
                <c:pt idx="7" formatCode="0.0">
                  <c:v>23.700000000000003</c:v>
                </c:pt>
                <c:pt idx="8" formatCode="0.0">
                  <c:v>13.800000000000004</c:v>
                </c:pt>
                <c:pt idx="9" formatCode="0.0">
                  <c:v>21.6</c:v>
                </c:pt>
                <c:pt idx="10" formatCode="0.0">
                  <c:v>17.700000000000003</c:v>
                </c:pt>
                <c:pt idx="12" formatCode="0.0">
                  <c:v>19.400000000000002</c:v>
                </c:pt>
                <c:pt idx="13" formatCode="0.0">
                  <c:v>22.200000000000003</c:v>
                </c:pt>
                <c:pt idx="14" formatCode="0.0">
                  <c:v>11.8</c:v>
                </c:pt>
                <c:pt idx="16" formatCode="0.0">
                  <c:v>17.600000000000001</c:v>
                </c:pt>
                <c:pt idx="17" formatCode="0.0">
                  <c:v>24.000000000000004</c:v>
                </c:pt>
                <c:pt idx="19" formatCode="0.0">
                  <c:v>16.700000000000003</c:v>
                </c:pt>
                <c:pt idx="20" formatCode="0.0">
                  <c:v>19.400000000000002</c:v>
                </c:pt>
                <c:pt idx="21" formatCode="0.0">
                  <c:v>17.200000000000003</c:v>
                </c:pt>
                <c:pt idx="23" formatCode="0.0">
                  <c:v>9.7000000000000028</c:v>
                </c:pt>
                <c:pt idx="24" formatCode="0.0">
                  <c:v>20.100000000000001</c:v>
                </c:pt>
                <c:pt idx="25" formatCode="0.0">
                  <c:v>24.900000000000006</c:v>
                </c:pt>
                <c:pt idx="26" formatCode="0.0">
                  <c:v>10.300000000000004</c:v>
                </c:pt>
                <c:pt idx="28" formatCode="0.0">
                  <c:v>23.500000000000004</c:v>
                </c:pt>
                <c:pt idx="29" formatCode="0.0">
                  <c:v>15.100000000000003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E-06AC-42FB-B1D6-35C014DFE1CB}"/>
            </c:ext>
          </c:extLst>
        </c:ser>
        <c:ser>
          <c:idx val="6"/>
          <c:order val="6"/>
          <c:tx>
            <c:strRef>
              <c:f>'5nod_dati'!$U$562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'5nod_dati'!$N$563:$N$592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'5nod_dati'!$U$563:$U$592</c:f>
              <c:numCache>
                <c:formatCode>General</c:formatCode>
                <c:ptCount val="30"/>
                <c:pt idx="0" formatCode="0">
                  <c:v>21.3</c:v>
                </c:pt>
                <c:pt idx="2" formatCode="0">
                  <c:v>22.8</c:v>
                </c:pt>
                <c:pt idx="3" formatCode="0">
                  <c:v>19.8</c:v>
                </c:pt>
                <c:pt idx="5" formatCode="0">
                  <c:v>5.5</c:v>
                </c:pt>
                <c:pt idx="6" formatCode="0">
                  <c:v>25.7</c:v>
                </c:pt>
                <c:pt idx="7" formatCode="0">
                  <c:v>23.9</c:v>
                </c:pt>
                <c:pt idx="8" formatCode="0">
                  <c:v>17.899999999999999</c:v>
                </c:pt>
                <c:pt idx="9" formatCode="0">
                  <c:v>24.4</c:v>
                </c:pt>
                <c:pt idx="10" formatCode="0">
                  <c:v>21.7</c:v>
                </c:pt>
                <c:pt idx="12" formatCode="0">
                  <c:v>19.7</c:v>
                </c:pt>
                <c:pt idx="13" formatCode="0">
                  <c:v>18.600000000000001</c:v>
                </c:pt>
                <c:pt idx="14" formatCode="0">
                  <c:v>25.2</c:v>
                </c:pt>
                <c:pt idx="16" formatCode="0">
                  <c:v>22.4</c:v>
                </c:pt>
                <c:pt idx="17" formatCode="0">
                  <c:v>0</c:v>
                </c:pt>
                <c:pt idx="19" formatCode="0">
                  <c:v>22.5</c:v>
                </c:pt>
                <c:pt idx="20" formatCode="0">
                  <c:v>22.2</c:v>
                </c:pt>
                <c:pt idx="21" formatCode="0">
                  <c:v>18.899999999999999</c:v>
                </c:pt>
                <c:pt idx="23" formatCode="0">
                  <c:v>12.9</c:v>
                </c:pt>
                <c:pt idx="24" formatCode="0">
                  <c:v>18.3</c:v>
                </c:pt>
                <c:pt idx="25" formatCode="0">
                  <c:v>28.4</c:v>
                </c:pt>
                <c:pt idx="26" formatCode="0">
                  <c:v>15.2</c:v>
                </c:pt>
                <c:pt idx="28" formatCode="0">
                  <c:v>23.9</c:v>
                </c:pt>
                <c:pt idx="29" formatCode="0">
                  <c:v>19.899999999999999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F-06AC-42FB-B1D6-35C014DFE1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9087752"/>
        <c:axId val="1"/>
      </c:barChart>
      <c:catAx>
        <c:axId val="62908775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000"/>
                  <a:t>%</a:t>
                </a:r>
              </a:p>
            </c:rich>
          </c:tx>
          <c:layout>
            <c:manualLayout>
              <c:xMode val="edge"/>
              <c:yMode val="edge"/>
              <c:x val="7.8616643507796822E-3"/>
              <c:y val="1.2875768415669845E-2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94.5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60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629087752"/>
        <c:crosses val="max"/>
        <c:crossBetween val="between"/>
        <c:majorUnit val="56"/>
        <c:minorUnit val="4"/>
      </c:valAx>
      <c:spPr>
        <a:noFill/>
        <a:ln w="25400">
          <a:noFill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27302839978154014"/>
          <c:y val="9.190991794837124E-3"/>
          <c:w val="0.72697160021845986"/>
          <c:h val="3.1598571011956837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6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900"/>
              <a:t>Indekss*</a:t>
            </a:r>
          </a:p>
        </c:rich>
      </c:tx>
      <c:layout>
        <c:manualLayout>
          <c:xMode val="edge"/>
          <c:yMode val="edge"/>
          <c:x val="0.35992835659491063"/>
          <c:y val="5.5728126438742195E-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25474322147499801"/>
          <c:y val="4.4099400268323666E-2"/>
          <c:w val="0.49248352539623536"/>
          <c:h val="0.8955279286568936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'5nod_dati'!$X$562</c:f>
              <c:strCache>
                <c:ptCount val="1"/>
                <c:pt idx="0">
                  <c:v>Indekss</c:v>
                </c:pt>
              </c:strCache>
            </c:strRef>
          </c:tx>
          <c:spPr>
            <a:pattFill prst="dkUpDiag">
              <a:fgClr>
                <a:schemeClr val="accent5">
                  <a:lumMod val="75000"/>
                </a:schemeClr>
              </a:fgClr>
              <a:bgClr>
                <a:schemeClr val="bg1"/>
              </a:bgClr>
            </a:pattFill>
            <a:ln w="3175">
              <a:solidFill>
                <a:schemeClr val="accent5">
                  <a:lumMod val="75000"/>
                </a:schemeClr>
              </a:solidFill>
              <a:prstDash val="solid"/>
            </a:ln>
          </c:spPr>
          <c:invertIfNegative val="1"/>
          <c:dPt>
            <c:idx val="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0-E7D1-4E85-B5B4-25A53162EF0D}"/>
              </c:ext>
            </c:extLst>
          </c:dPt>
          <c:dPt>
            <c:idx val="3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1-E7D1-4E85-B5B4-25A53162EF0D}"/>
              </c:ext>
            </c:extLst>
          </c:dPt>
          <c:dPt>
            <c:idx val="4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2-E7D1-4E85-B5B4-25A53162EF0D}"/>
              </c:ext>
            </c:extLst>
          </c:dPt>
          <c:dPt>
            <c:idx val="5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3-E7D1-4E85-B5B4-25A53162EF0D}"/>
              </c:ext>
            </c:extLst>
          </c:dPt>
          <c:dPt>
            <c:idx val="6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4-E7D1-4E85-B5B4-25A53162EF0D}"/>
              </c:ext>
            </c:extLst>
          </c:dPt>
          <c:dPt>
            <c:idx val="7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5-E7D1-4E85-B5B4-25A53162EF0D}"/>
              </c:ext>
            </c:extLst>
          </c:dPt>
          <c:dPt>
            <c:idx val="8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6-E7D1-4E85-B5B4-25A53162EF0D}"/>
              </c:ext>
            </c:extLst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E7D1-4E85-B5B4-25A53162EF0D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E7D1-4E85-B5B4-25A53162EF0D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E7D1-4E85-B5B4-25A53162EF0D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E7D1-4E85-B5B4-25A53162EF0D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E7D1-4E85-B5B4-25A53162EF0D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E7D1-4E85-B5B4-25A53162EF0D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E7D1-4E85-B5B4-25A53162EF0D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E7D1-4E85-B5B4-25A53162EF0D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E7D1-4E85-B5B4-25A53162EF0D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'5nod_dati'!$X$563:$X$592</c:f>
              <c:numCache>
                <c:formatCode>General</c:formatCode>
                <c:ptCount val="30"/>
                <c:pt idx="0" formatCode="0.0">
                  <c:v>32.550000000000004</c:v>
                </c:pt>
                <c:pt idx="2" formatCode="0.0">
                  <c:v>38.049999999999997</c:v>
                </c:pt>
                <c:pt idx="3" formatCode="0.0">
                  <c:v>27.35</c:v>
                </c:pt>
                <c:pt idx="5" formatCode="0.0">
                  <c:v>28.4</c:v>
                </c:pt>
                <c:pt idx="6" formatCode="0.0">
                  <c:v>28.400000000000002</c:v>
                </c:pt>
                <c:pt idx="7" formatCode="0.0">
                  <c:v>35.799999999999997</c:v>
                </c:pt>
                <c:pt idx="8" formatCode="0.0">
                  <c:v>29.8</c:v>
                </c:pt>
                <c:pt idx="9" formatCode="0.0">
                  <c:v>38.150000000000006</c:v>
                </c:pt>
                <c:pt idx="10" formatCode="0.0">
                  <c:v>32</c:v>
                </c:pt>
                <c:pt idx="12" formatCode="0.0">
                  <c:v>35.65</c:v>
                </c:pt>
                <c:pt idx="13" formatCode="0.0">
                  <c:v>41.6</c:v>
                </c:pt>
                <c:pt idx="14" formatCode="0.0">
                  <c:v>19.299999999999997</c:v>
                </c:pt>
                <c:pt idx="16" formatCode="0.0">
                  <c:v>31.600000000000005</c:v>
                </c:pt>
                <c:pt idx="17" formatCode="0.0">
                  <c:v>46.85</c:v>
                </c:pt>
                <c:pt idx="19" formatCode="0.0">
                  <c:v>29.750000000000007</c:v>
                </c:pt>
                <c:pt idx="20" formatCode="0.0">
                  <c:v>33.699999999999996</c:v>
                </c:pt>
                <c:pt idx="21" formatCode="0.0">
                  <c:v>33.549999999999997</c:v>
                </c:pt>
                <c:pt idx="23" formatCode="0.0">
                  <c:v>27.950000000000003</c:v>
                </c:pt>
                <c:pt idx="24" formatCode="0.0">
                  <c:v>37.6</c:v>
                </c:pt>
                <c:pt idx="25" formatCode="0.0">
                  <c:v>37.75</c:v>
                </c:pt>
                <c:pt idx="26" formatCode="0.0">
                  <c:v>23.85</c:v>
                </c:pt>
                <c:pt idx="28" formatCode="0.0">
                  <c:v>37.65</c:v>
                </c:pt>
                <c:pt idx="29" formatCode="0.0">
                  <c:v>29.900000000000002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7D1-4E85-B5B4-25A53162EF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9089912"/>
        <c:axId val="1"/>
      </c:barChart>
      <c:catAx>
        <c:axId val="62908991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00"/>
          <c:min val="-60"/>
        </c:scaling>
        <c:delete val="1"/>
        <c:axPos val="b"/>
        <c:numFmt formatCode="0.0" sourceLinked="1"/>
        <c:majorTickMark val="out"/>
        <c:minorTickMark val="none"/>
        <c:tickLblPos val="nextTo"/>
        <c:crossAx val="629089912"/>
        <c:crosses val="max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6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6995447137735229"/>
          <c:y val="5.0431029454651513E-2"/>
          <c:w val="0.7178450928928003"/>
          <c:h val="0.8858972003499562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'5nod_dati'!$N$453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'5nod_dati'!$M$454:$M$483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'5nod_dati'!$N$454:$N$483</c:f>
              <c:numCache>
                <c:formatCode>General</c:formatCode>
                <c:ptCount val="30"/>
                <c:pt idx="0" formatCode="0.0">
                  <c:v>12.999999999999993</c:v>
                </c:pt>
                <c:pt idx="2" formatCode="0.0">
                  <c:v>13.399999999999991</c:v>
                </c:pt>
                <c:pt idx="3" formatCode="0.0">
                  <c:v>12.599999999999994</c:v>
                </c:pt>
                <c:pt idx="5" formatCode="0.0">
                  <c:v>12.100000000000001</c:v>
                </c:pt>
                <c:pt idx="6" formatCode="0.0">
                  <c:v>12.599999999999987</c:v>
                </c:pt>
                <c:pt idx="7" formatCode="0.0">
                  <c:v>16.200000000000003</c:v>
                </c:pt>
                <c:pt idx="8" formatCode="0.0">
                  <c:v>25.099999999999994</c:v>
                </c:pt>
                <c:pt idx="9" formatCode="0.0">
                  <c:v>13.199999999999989</c:v>
                </c:pt>
                <c:pt idx="10" formatCode="0.0">
                  <c:v>3.7999999999999901</c:v>
                </c:pt>
                <c:pt idx="12" formatCode="0.0">
                  <c:v>23.699999999999996</c:v>
                </c:pt>
                <c:pt idx="13" formatCode="0.0">
                  <c:v>14.799999999999997</c:v>
                </c:pt>
                <c:pt idx="14" formatCode="0.0">
                  <c:v>8.5999999999999872</c:v>
                </c:pt>
                <c:pt idx="16" formatCode="0.0">
                  <c:v>12.899999999999991</c:v>
                </c:pt>
                <c:pt idx="17" formatCode="0.0">
                  <c:v>20.899999999999991</c:v>
                </c:pt>
                <c:pt idx="19" formatCode="0.0">
                  <c:v>15.899999999999999</c:v>
                </c:pt>
                <c:pt idx="20" formatCode="0.0">
                  <c:v>17.399999999999991</c:v>
                </c:pt>
                <c:pt idx="21" formatCode="0.0">
                  <c:v>4.4999999999999929</c:v>
                </c:pt>
                <c:pt idx="23" formatCode="0.0">
                  <c:v>11.599999999999994</c:v>
                </c:pt>
                <c:pt idx="24" formatCode="0.0">
                  <c:v>12.799999999999997</c:v>
                </c:pt>
                <c:pt idx="25" formatCode="0.0">
                  <c:v>10.499999999999986</c:v>
                </c:pt>
                <c:pt idx="26" formatCode="0.0">
                  <c:v>11.699999999999996</c:v>
                </c:pt>
                <c:pt idx="28" formatCode="0.0">
                  <c:v>14.899999999999991</c:v>
                </c:pt>
                <c:pt idx="29" formatCode="0.0">
                  <c:v>12.099999999999994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01-41C8-A94F-12ECECD9F89A}"/>
            </c:ext>
          </c:extLst>
        </c:ser>
        <c:ser>
          <c:idx val="1"/>
          <c:order val="1"/>
          <c:tx>
            <c:strRef>
              <c:f>'5nod_dati'!$O$453</c:f>
              <c:strCache>
                <c:ptCount val="1"/>
                <c:pt idx="0">
                  <c:v>Ļoti pozitīvi</c:v>
                </c:pt>
              </c:strCache>
            </c:strRef>
          </c:tx>
          <c:spPr>
            <a:solidFill>
              <a:srgbClr val="7E7B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4D01-41C8-A94F-12ECECD9F89A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4D01-41C8-A94F-12ECECD9F89A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4D01-41C8-A94F-12ECECD9F89A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4D01-41C8-A94F-12ECECD9F89A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4D01-41C8-A94F-12ECECD9F89A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4D01-41C8-A94F-12ECECD9F89A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4D01-41C8-A94F-12ECECD9F89A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4D01-41C8-A94F-12ECECD9F89A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4D01-41C8-A94F-12ECECD9F89A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4D01-41C8-A94F-12ECECD9F89A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4D01-41C8-A94F-12ECECD9F89A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4D01-41C8-A94F-12ECECD9F89A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4D01-41C8-A94F-12ECECD9F89A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4D01-41C8-A94F-12ECECD9F89A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4D01-41C8-A94F-12ECECD9F89A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4D01-41C8-A94F-12ECECD9F89A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4D01-41C8-A94F-12ECECD9F89A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4D01-41C8-A94F-12ECECD9F89A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4D01-41C8-A94F-12ECECD9F89A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4D01-41C8-A94F-12ECECD9F89A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4D01-41C8-A94F-12ECECD9F89A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4D01-41C8-A94F-12ECECD9F89A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4D01-41C8-A94F-12ECECD9F89A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'5nod_dati'!$M$454:$M$483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'5nod_dati'!$O$454:$O$483</c:f>
              <c:numCache>
                <c:formatCode>General</c:formatCode>
                <c:ptCount val="30"/>
                <c:pt idx="0" formatCode="0">
                  <c:v>10</c:v>
                </c:pt>
                <c:pt idx="2" formatCode="0">
                  <c:v>8.4</c:v>
                </c:pt>
                <c:pt idx="3" formatCode="0">
                  <c:v>11.6</c:v>
                </c:pt>
                <c:pt idx="5" formatCode="0">
                  <c:v>10.1</c:v>
                </c:pt>
                <c:pt idx="6" formatCode="0">
                  <c:v>8.4</c:v>
                </c:pt>
                <c:pt idx="7" formatCode="0">
                  <c:v>10.1</c:v>
                </c:pt>
                <c:pt idx="8" formatCode="0">
                  <c:v>6.7</c:v>
                </c:pt>
                <c:pt idx="9" formatCode="0">
                  <c:v>9.9</c:v>
                </c:pt>
                <c:pt idx="10" formatCode="0">
                  <c:v>13.1</c:v>
                </c:pt>
                <c:pt idx="12" formatCode="0">
                  <c:v>9.8000000000000007</c:v>
                </c:pt>
                <c:pt idx="13" formatCode="0">
                  <c:v>10.1</c:v>
                </c:pt>
                <c:pt idx="14" formatCode="0">
                  <c:v>9.9</c:v>
                </c:pt>
                <c:pt idx="16" formatCode="0">
                  <c:v>10.199999999999999</c:v>
                </c:pt>
                <c:pt idx="19" formatCode="0">
                  <c:v>5.0999999999999996</c:v>
                </c:pt>
                <c:pt idx="20" formatCode="0">
                  <c:v>12.6</c:v>
                </c:pt>
                <c:pt idx="21" formatCode="0">
                  <c:v>11</c:v>
                </c:pt>
                <c:pt idx="23" formatCode="0">
                  <c:v>10.7</c:v>
                </c:pt>
                <c:pt idx="24" formatCode="0">
                  <c:v>13.5</c:v>
                </c:pt>
                <c:pt idx="25" formatCode="0">
                  <c:v>10.4</c:v>
                </c:pt>
                <c:pt idx="26" formatCode="0">
                  <c:v>7.8</c:v>
                </c:pt>
                <c:pt idx="28" formatCode="0">
                  <c:v>8.9</c:v>
                </c:pt>
                <c:pt idx="29" formatCode="0">
                  <c:v>10.6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4D01-41C8-A94F-12ECECD9F89A}"/>
            </c:ext>
          </c:extLst>
        </c:ser>
        <c:ser>
          <c:idx val="2"/>
          <c:order val="2"/>
          <c:tx>
            <c:strRef>
              <c:f>'5nod_dati'!$P$453</c:f>
              <c:strCache>
                <c:ptCount val="1"/>
                <c:pt idx="0">
                  <c:v>Drīzāk pozitīvi</c:v>
                </c:pt>
              </c:strCache>
            </c:strRef>
          </c:tx>
          <c:spPr>
            <a:solidFill>
              <a:srgbClr val="D7D2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4D01-41C8-A94F-12ECECD9F89A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4D01-41C8-A94F-12ECECD9F89A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4D01-41C8-A94F-12ECECD9F89A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4D01-41C8-A94F-12ECECD9F89A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4D01-41C8-A94F-12ECECD9F89A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4D01-41C8-A94F-12ECECD9F89A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4D01-41C8-A94F-12ECECD9F89A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4D01-41C8-A94F-12ECECD9F89A}"/>
                </c:ext>
              </c:extLst>
            </c:dLbl>
            <c:dLbl>
              <c:idx val="3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4D01-41C8-A94F-12ECECD9F89A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'5nod_dati'!$M$454:$M$483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'5nod_dati'!$P$454:$P$483</c:f>
              <c:numCache>
                <c:formatCode>General</c:formatCode>
                <c:ptCount val="30"/>
                <c:pt idx="0" formatCode="0">
                  <c:v>51.6</c:v>
                </c:pt>
                <c:pt idx="2" formatCode="0">
                  <c:v>52.8</c:v>
                </c:pt>
                <c:pt idx="3" formatCode="0">
                  <c:v>50.4</c:v>
                </c:pt>
                <c:pt idx="5" formatCode="0">
                  <c:v>52.4</c:v>
                </c:pt>
                <c:pt idx="6" formatCode="0">
                  <c:v>53.6</c:v>
                </c:pt>
                <c:pt idx="7" formatCode="0">
                  <c:v>48.3</c:v>
                </c:pt>
                <c:pt idx="8" formatCode="0">
                  <c:v>42.8</c:v>
                </c:pt>
                <c:pt idx="9" formatCode="0">
                  <c:v>51.5</c:v>
                </c:pt>
                <c:pt idx="10" formatCode="0">
                  <c:v>57.7</c:v>
                </c:pt>
                <c:pt idx="12" formatCode="0">
                  <c:v>41.1</c:v>
                </c:pt>
                <c:pt idx="13" formatCode="0">
                  <c:v>49.7</c:v>
                </c:pt>
                <c:pt idx="14" formatCode="0">
                  <c:v>56.1</c:v>
                </c:pt>
                <c:pt idx="16" formatCode="0">
                  <c:v>51.5</c:v>
                </c:pt>
                <c:pt idx="17" formatCode="0">
                  <c:v>53.7</c:v>
                </c:pt>
                <c:pt idx="19" formatCode="0">
                  <c:v>53.6</c:v>
                </c:pt>
                <c:pt idx="20" formatCode="0">
                  <c:v>44.6</c:v>
                </c:pt>
                <c:pt idx="21" formatCode="0">
                  <c:v>59.1</c:v>
                </c:pt>
                <c:pt idx="23" formatCode="0">
                  <c:v>52.3</c:v>
                </c:pt>
                <c:pt idx="24" formatCode="0">
                  <c:v>48.3</c:v>
                </c:pt>
                <c:pt idx="25" formatCode="0">
                  <c:v>53.7</c:v>
                </c:pt>
                <c:pt idx="26" formatCode="0">
                  <c:v>55.1</c:v>
                </c:pt>
                <c:pt idx="28" formatCode="0">
                  <c:v>50.8</c:v>
                </c:pt>
                <c:pt idx="29" formatCode="0">
                  <c:v>51.9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4D01-41C8-A94F-12ECECD9F89A}"/>
            </c:ext>
          </c:extLst>
        </c:ser>
        <c:ser>
          <c:idx val="3"/>
          <c:order val="3"/>
          <c:tx>
            <c:strRef>
              <c:f>'5nod_dati'!$Q$453</c:f>
              <c:strCache>
                <c:ptCount val="1"/>
                <c:pt idx="0">
                  <c:v>Drīzāk negatīvi</c:v>
                </c:pt>
              </c:strCache>
            </c:strRef>
          </c:tx>
          <c:spPr>
            <a:solidFill>
              <a:srgbClr val="E17A65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4D01-41C8-A94F-12ECECD9F89A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4D01-41C8-A94F-12ECECD9F89A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4D01-41C8-A94F-12ECECD9F89A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4D01-41C8-A94F-12ECECD9F89A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4D01-41C8-A94F-12ECECD9F89A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4D01-41C8-A94F-12ECECD9F89A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4D01-41C8-A94F-12ECECD9F89A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4D01-41C8-A94F-12ECECD9F89A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4D01-41C8-A94F-12ECECD9F89A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C-4D01-41C8-A94F-12ECECD9F89A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D-4D01-41C8-A94F-12ECECD9F89A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E-4D01-41C8-A94F-12ECECD9F89A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F-4D01-41C8-A94F-12ECECD9F89A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0-4D01-41C8-A94F-12ECECD9F89A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1-4D01-41C8-A94F-12ECECD9F89A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4D01-41C8-A94F-12ECECD9F89A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3-4D01-41C8-A94F-12ECECD9F89A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4-4D01-41C8-A94F-12ECECD9F89A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4D01-41C8-A94F-12ECECD9F89A}"/>
                </c:ext>
              </c:extLst>
            </c:dLbl>
            <c:dLbl>
              <c:idx val="1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6-4D01-41C8-A94F-12ECECD9F89A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4D01-41C8-A94F-12ECECD9F89A}"/>
                </c:ext>
              </c:extLst>
            </c:dLbl>
            <c:dLbl>
              <c:idx val="2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8-4D01-41C8-A94F-12ECECD9F89A}"/>
                </c:ext>
              </c:extLst>
            </c:dLbl>
            <c:dLbl>
              <c:idx val="2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4D01-41C8-A94F-12ECECD9F89A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A-4D01-41C8-A94F-12ECECD9F89A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B-4D01-41C8-A94F-12ECECD9F89A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C-4D01-41C8-A94F-12ECECD9F89A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4D01-41C8-A94F-12ECECD9F89A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E-4D01-41C8-A94F-12ECECD9F89A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F-4D01-41C8-A94F-12ECECD9F89A}"/>
                </c:ext>
              </c:extLst>
            </c:dLbl>
            <c:dLbl>
              <c:idx val="2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4D01-41C8-A94F-12ECECD9F89A}"/>
                </c:ext>
              </c:extLst>
            </c:dLbl>
            <c:dLbl>
              <c:idx val="3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1-4D01-41C8-A94F-12ECECD9F89A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2-4D01-41C8-A94F-12ECECD9F89A}"/>
                </c:ext>
              </c:extLst>
            </c:dLbl>
            <c:dLbl>
              <c:idx val="3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3-4D01-41C8-A94F-12ECECD9F89A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4-4D01-41C8-A94F-12ECECD9F89A}"/>
                </c:ext>
              </c:extLst>
            </c:dLbl>
            <c:dLbl>
              <c:idx val="3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5-4D01-41C8-A94F-12ECECD9F89A}"/>
                </c:ext>
              </c:extLst>
            </c:dLbl>
            <c:dLbl>
              <c:idx val="3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6-4D01-41C8-A94F-12ECECD9F89A}"/>
                </c:ext>
              </c:extLst>
            </c:dLbl>
            <c:dLbl>
              <c:idx val="3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7-4D01-41C8-A94F-12ECECD9F89A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8-4D01-41C8-A94F-12ECECD9F89A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9-4D01-41C8-A94F-12ECECD9F89A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A-4D01-41C8-A94F-12ECECD9F89A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'5nod_dati'!$M$454:$M$483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'5nod_dati'!$Q$454:$Q$483</c:f>
              <c:numCache>
                <c:formatCode>General</c:formatCode>
                <c:ptCount val="30"/>
                <c:pt idx="0" formatCode="0">
                  <c:v>31.7</c:v>
                </c:pt>
                <c:pt idx="2" formatCode="0">
                  <c:v>31.3</c:v>
                </c:pt>
                <c:pt idx="3" formatCode="0">
                  <c:v>32</c:v>
                </c:pt>
                <c:pt idx="5" formatCode="0">
                  <c:v>37.5</c:v>
                </c:pt>
                <c:pt idx="6" formatCode="0">
                  <c:v>34.1</c:v>
                </c:pt>
                <c:pt idx="7" formatCode="0">
                  <c:v>33.4</c:v>
                </c:pt>
                <c:pt idx="8" formatCode="0">
                  <c:v>34.799999999999997</c:v>
                </c:pt>
                <c:pt idx="9" formatCode="0">
                  <c:v>29.5</c:v>
                </c:pt>
                <c:pt idx="10" formatCode="0">
                  <c:v>27</c:v>
                </c:pt>
                <c:pt idx="12" formatCode="0">
                  <c:v>40.799999999999997</c:v>
                </c:pt>
                <c:pt idx="13" formatCode="0">
                  <c:v>32.799999999999997</c:v>
                </c:pt>
                <c:pt idx="14" formatCode="0">
                  <c:v>28.4</c:v>
                </c:pt>
                <c:pt idx="16" formatCode="0">
                  <c:v>31.5</c:v>
                </c:pt>
                <c:pt idx="17" formatCode="0">
                  <c:v>39.5</c:v>
                </c:pt>
                <c:pt idx="19" formatCode="0">
                  <c:v>36.6</c:v>
                </c:pt>
                <c:pt idx="20" formatCode="0">
                  <c:v>32.799999999999997</c:v>
                </c:pt>
                <c:pt idx="21" formatCode="0">
                  <c:v>25.7</c:v>
                </c:pt>
                <c:pt idx="23" formatCode="0">
                  <c:v>30.6</c:v>
                </c:pt>
                <c:pt idx="24" formatCode="0">
                  <c:v>34</c:v>
                </c:pt>
                <c:pt idx="25" formatCode="0">
                  <c:v>28.1</c:v>
                </c:pt>
                <c:pt idx="26" formatCode="0">
                  <c:v>32.9</c:v>
                </c:pt>
                <c:pt idx="28" formatCode="0">
                  <c:v>35.299999999999997</c:v>
                </c:pt>
                <c:pt idx="29" formatCode="0">
                  <c:v>29.8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B-4D01-41C8-A94F-12ECECD9F89A}"/>
            </c:ext>
          </c:extLst>
        </c:ser>
        <c:ser>
          <c:idx val="4"/>
          <c:order val="4"/>
          <c:tx>
            <c:strRef>
              <c:f>'5nod_dati'!$R$453</c:f>
              <c:strCache>
                <c:ptCount val="1"/>
                <c:pt idx="0">
                  <c:v>Ļoti negatīvi</c:v>
                </c:pt>
              </c:strCache>
            </c:strRef>
          </c:tx>
          <c:spPr>
            <a:solidFill>
              <a:srgbClr val="D14529"/>
            </a:solidFill>
          </c:spPr>
          <c:invertIfNegative val="0"/>
          <c:dLbls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C-4D01-41C8-A94F-12ECECD9F8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'5nod_dati'!$M$454:$M$483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'5nod_dati'!$R$454:$R$483</c:f>
              <c:numCache>
                <c:formatCode>General</c:formatCode>
                <c:ptCount val="30"/>
                <c:pt idx="0" formatCode="0">
                  <c:v>5.8</c:v>
                </c:pt>
                <c:pt idx="2" formatCode="0">
                  <c:v>6.7</c:v>
                </c:pt>
                <c:pt idx="3" formatCode="0">
                  <c:v>5</c:v>
                </c:pt>
                <c:pt idx="6" formatCode="0">
                  <c:v>3.9</c:v>
                </c:pt>
                <c:pt idx="7" formatCode="0">
                  <c:v>8.1</c:v>
                </c:pt>
                <c:pt idx="8" formatCode="0">
                  <c:v>13.6</c:v>
                </c:pt>
                <c:pt idx="9" formatCode="0">
                  <c:v>8.1999999999999993</c:v>
                </c:pt>
                <c:pt idx="10" formatCode="0">
                  <c:v>0.8</c:v>
                </c:pt>
                <c:pt idx="12" formatCode="0">
                  <c:v>2.8</c:v>
                </c:pt>
                <c:pt idx="13" formatCode="0">
                  <c:v>6.4</c:v>
                </c:pt>
                <c:pt idx="14" formatCode="0">
                  <c:v>5.6</c:v>
                </c:pt>
                <c:pt idx="16" formatCode="0">
                  <c:v>5.8</c:v>
                </c:pt>
                <c:pt idx="17" formatCode="0">
                  <c:v>6.8</c:v>
                </c:pt>
                <c:pt idx="19" formatCode="0">
                  <c:v>4.7</c:v>
                </c:pt>
                <c:pt idx="20" formatCode="0">
                  <c:v>9.1999999999999993</c:v>
                </c:pt>
                <c:pt idx="21" formatCode="0">
                  <c:v>2.4</c:v>
                </c:pt>
                <c:pt idx="23" formatCode="0">
                  <c:v>5.5</c:v>
                </c:pt>
                <c:pt idx="24" formatCode="0">
                  <c:v>3.3</c:v>
                </c:pt>
                <c:pt idx="25" formatCode="0">
                  <c:v>7.9</c:v>
                </c:pt>
                <c:pt idx="26" formatCode="0">
                  <c:v>3.1</c:v>
                </c:pt>
                <c:pt idx="28" formatCode="0">
                  <c:v>4.5999999999999996</c:v>
                </c:pt>
                <c:pt idx="29" formatCode="0">
                  <c:v>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D-4D01-41C8-A94F-12ECECD9F89A}"/>
            </c:ext>
          </c:extLst>
        </c:ser>
        <c:ser>
          <c:idx val="5"/>
          <c:order val="5"/>
          <c:tx>
            <c:strRef>
              <c:f>'5nod_dati'!$S$453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</c:spPr>
          <c:invertIfNegative val="0"/>
          <c:cat>
            <c:strRef>
              <c:f>'5nod_dati'!$M$454:$M$483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'5nod_dati'!$S$454:$S$483</c:f>
              <c:numCache>
                <c:formatCode>General</c:formatCode>
                <c:ptCount val="30"/>
                <c:pt idx="0" formatCode="0.0">
                  <c:v>16.000000000000004</c:v>
                </c:pt>
                <c:pt idx="2" formatCode="0.0">
                  <c:v>15.499999999999996</c:v>
                </c:pt>
                <c:pt idx="3" formatCode="0.0">
                  <c:v>16.5</c:v>
                </c:pt>
                <c:pt idx="5" formatCode="0.0">
                  <c:v>16</c:v>
                </c:pt>
                <c:pt idx="6" formatCode="0.0">
                  <c:v>15.5</c:v>
                </c:pt>
                <c:pt idx="7" formatCode="0.0">
                  <c:v>12</c:v>
                </c:pt>
                <c:pt idx="8" formatCode="0.0">
                  <c:v>5.1000000000000014</c:v>
                </c:pt>
                <c:pt idx="9" formatCode="0.0">
                  <c:v>15.799999999999997</c:v>
                </c:pt>
                <c:pt idx="10" formatCode="0.0">
                  <c:v>25.700000000000003</c:v>
                </c:pt>
                <c:pt idx="12" formatCode="0.0">
                  <c:v>9.9000000000000057</c:v>
                </c:pt>
                <c:pt idx="13" formatCode="0.0">
                  <c:v>14.300000000000004</c:v>
                </c:pt>
                <c:pt idx="14" formatCode="0.0">
                  <c:v>19.5</c:v>
                </c:pt>
                <c:pt idx="16" formatCode="0.0">
                  <c:v>16.200000000000003</c:v>
                </c:pt>
                <c:pt idx="17" formatCode="0.0">
                  <c:v>7.2000000000000028</c:v>
                </c:pt>
                <c:pt idx="19" formatCode="0.0">
                  <c:v>12.199999999999996</c:v>
                </c:pt>
                <c:pt idx="20" formatCode="0.0">
                  <c:v>11.5</c:v>
                </c:pt>
                <c:pt idx="21" formatCode="0.0">
                  <c:v>25.400000000000002</c:v>
                </c:pt>
                <c:pt idx="23" formatCode="0.0">
                  <c:v>17.399999999999999</c:v>
                </c:pt>
                <c:pt idx="24" formatCode="0.0">
                  <c:v>16.200000000000003</c:v>
                </c:pt>
                <c:pt idx="25" formatCode="0.0">
                  <c:v>17.5</c:v>
                </c:pt>
                <c:pt idx="26" formatCode="0.0">
                  <c:v>17.5</c:v>
                </c:pt>
                <c:pt idx="28" formatCode="0.0">
                  <c:v>13.600000000000001</c:v>
                </c:pt>
                <c:pt idx="29" formatCode="0.0">
                  <c:v>17.2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E-4D01-41C8-A94F-12ECECD9F89A}"/>
            </c:ext>
          </c:extLst>
        </c:ser>
        <c:ser>
          <c:idx val="6"/>
          <c:order val="6"/>
          <c:tx>
            <c:strRef>
              <c:f>'5nod_dati'!$T$453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'5nod_dati'!$M$454:$M$483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'5nod_dati'!$T$454:$T$483</c:f>
              <c:numCache>
                <c:formatCode>General</c:formatCode>
                <c:ptCount val="30"/>
                <c:pt idx="0" formatCode="0">
                  <c:v>0.9</c:v>
                </c:pt>
                <c:pt idx="2" formatCode="0">
                  <c:v>0.8</c:v>
                </c:pt>
                <c:pt idx="3" formatCode="0">
                  <c:v>1</c:v>
                </c:pt>
                <c:pt idx="5" formatCode="0">
                  <c:v>0</c:v>
                </c:pt>
                <c:pt idx="6" formatCode="0">
                  <c:v>0</c:v>
                </c:pt>
                <c:pt idx="7" formatCode="0">
                  <c:v>0</c:v>
                </c:pt>
                <c:pt idx="8" formatCode="0">
                  <c:v>2.1</c:v>
                </c:pt>
                <c:pt idx="9" formatCode="0">
                  <c:v>0.9</c:v>
                </c:pt>
                <c:pt idx="10" formatCode="0">
                  <c:v>1.5</c:v>
                </c:pt>
                <c:pt idx="12" formatCode="0">
                  <c:v>5.5</c:v>
                </c:pt>
                <c:pt idx="13" formatCode="0">
                  <c:v>1</c:v>
                </c:pt>
                <c:pt idx="14" formatCode="0">
                  <c:v>0</c:v>
                </c:pt>
                <c:pt idx="16" formatCode="0">
                  <c:v>1</c:v>
                </c:pt>
                <c:pt idx="17" formatCode="0">
                  <c:v>0</c:v>
                </c:pt>
                <c:pt idx="19" formatCode="0">
                  <c:v>0</c:v>
                </c:pt>
                <c:pt idx="20" formatCode="0">
                  <c:v>0.9</c:v>
                </c:pt>
                <c:pt idx="21" formatCode="0">
                  <c:v>1.8</c:v>
                </c:pt>
                <c:pt idx="23" formatCode="0">
                  <c:v>0.9</c:v>
                </c:pt>
                <c:pt idx="24" formatCode="0">
                  <c:v>0.8</c:v>
                </c:pt>
                <c:pt idx="25" formatCode="0">
                  <c:v>0</c:v>
                </c:pt>
                <c:pt idx="26" formatCode="0">
                  <c:v>1.2</c:v>
                </c:pt>
                <c:pt idx="28" formatCode="0">
                  <c:v>0.5</c:v>
                </c:pt>
                <c:pt idx="29" formatCode="0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F-4D01-41C8-A94F-12ECECD9F8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9087752"/>
        <c:axId val="1"/>
      </c:barChart>
      <c:catAx>
        <c:axId val="62908775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000"/>
                  <a:t>%</a:t>
                </a:r>
              </a:p>
            </c:rich>
          </c:tx>
          <c:layout>
            <c:manualLayout>
              <c:xMode val="edge"/>
              <c:yMode val="edge"/>
              <c:x val="7.8616643507796822E-3"/>
              <c:y val="1.2875768415669845E-2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74.599999999999994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35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629087752"/>
        <c:crosses val="max"/>
        <c:crossBetween val="between"/>
        <c:majorUnit val="56"/>
        <c:minorUnit val="4"/>
      </c:valAx>
      <c:spPr>
        <a:noFill/>
        <a:ln w="25400">
          <a:noFill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32890254263001395"/>
          <c:y val="9.190991794837124E-3"/>
          <c:w val="0.67109745736998605"/>
          <c:h val="3.1598571011956837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6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900"/>
              <a:t>Indekss*</a:t>
            </a:r>
          </a:p>
        </c:rich>
      </c:tx>
      <c:layout>
        <c:manualLayout>
          <c:xMode val="edge"/>
          <c:yMode val="edge"/>
          <c:x val="0.35992835659491063"/>
          <c:y val="5.5728126438742195E-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25474322147499801"/>
          <c:y val="4.2147228777282747E-2"/>
          <c:w val="0.48676106473815239"/>
          <c:h val="0.893575757165852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'5nod_dati'!$W$453</c:f>
              <c:strCache>
                <c:ptCount val="1"/>
                <c:pt idx="0">
                  <c:v>Indekss</c:v>
                </c:pt>
              </c:strCache>
            </c:strRef>
          </c:tx>
          <c:spPr>
            <a:pattFill prst="dkUpDiag">
              <a:fgClr>
                <a:schemeClr val="accent5">
                  <a:lumMod val="75000"/>
                </a:schemeClr>
              </a:fgClr>
              <a:bgClr>
                <a:schemeClr val="bg1"/>
              </a:bgClr>
            </a:pattFill>
            <a:ln w="3175">
              <a:solidFill>
                <a:schemeClr val="accent5">
                  <a:lumMod val="75000"/>
                </a:schemeClr>
              </a:solidFill>
              <a:prstDash val="solid"/>
            </a:ln>
          </c:spPr>
          <c:invertIfNegative val="1"/>
          <c:dPt>
            <c:idx val="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0-AE3F-409E-A5A3-2509AF1C2CD3}"/>
              </c:ext>
            </c:extLst>
          </c:dPt>
          <c:dPt>
            <c:idx val="3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1-AE3F-409E-A5A3-2509AF1C2CD3}"/>
              </c:ext>
            </c:extLst>
          </c:dPt>
          <c:dPt>
            <c:idx val="4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2-AE3F-409E-A5A3-2509AF1C2CD3}"/>
              </c:ext>
            </c:extLst>
          </c:dPt>
          <c:dPt>
            <c:idx val="5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3-AE3F-409E-A5A3-2509AF1C2CD3}"/>
              </c:ext>
            </c:extLst>
          </c:dPt>
          <c:dPt>
            <c:idx val="6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4-AE3F-409E-A5A3-2509AF1C2CD3}"/>
              </c:ext>
            </c:extLst>
          </c:dPt>
          <c:dPt>
            <c:idx val="7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5-AE3F-409E-A5A3-2509AF1C2CD3}"/>
              </c:ext>
            </c:extLst>
          </c:dPt>
          <c:dPt>
            <c:idx val="8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6-AE3F-409E-A5A3-2509AF1C2CD3}"/>
              </c:ext>
            </c:extLst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AE3F-409E-A5A3-2509AF1C2CD3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AE3F-409E-A5A3-2509AF1C2CD3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AE3F-409E-A5A3-2509AF1C2CD3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AE3F-409E-A5A3-2509AF1C2CD3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AE3F-409E-A5A3-2509AF1C2CD3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AE3F-409E-A5A3-2509AF1C2CD3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AE3F-409E-A5A3-2509AF1C2CD3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AE3F-409E-A5A3-2509AF1C2CD3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AE3F-409E-A5A3-2509AF1C2CD3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'5nod_dati'!$W$454:$W$483</c:f>
              <c:numCache>
                <c:formatCode>General</c:formatCode>
                <c:ptCount val="30"/>
                <c:pt idx="0" formatCode="0.0">
                  <c:v>14.149999999999999</c:v>
                </c:pt>
                <c:pt idx="2" formatCode="0.0">
                  <c:v>12.449999999999996</c:v>
                </c:pt>
                <c:pt idx="3" formatCode="0.0">
                  <c:v>15.799999999999997</c:v>
                </c:pt>
                <c:pt idx="5" formatCode="0.0">
                  <c:v>17.549999999999997</c:v>
                </c:pt>
                <c:pt idx="6" formatCode="0.0">
                  <c:v>14.250000000000004</c:v>
                </c:pt>
                <c:pt idx="7" formatCode="0.0">
                  <c:v>9.4500000000000028</c:v>
                </c:pt>
                <c:pt idx="8" formatCode="0.0">
                  <c:v>-2.9000000000000021</c:v>
                </c:pt>
                <c:pt idx="9" formatCode="0.0">
                  <c:v>12.7</c:v>
                </c:pt>
                <c:pt idx="10" formatCode="0.0">
                  <c:v>27.650000000000002</c:v>
                </c:pt>
                <c:pt idx="12" formatCode="0.0">
                  <c:v>7.1500000000000021</c:v>
                </c:pt>
                <c:pt idx="13" formatCode="0.0">
                  <c:v>12.150000000000006</c:v>
                </c:pt>
                <c:pt idx="14" formatCode="0.0">
                  <c:v>18.150000000000006</c:v>
                </c:pt>
                <c:pt idx="16" formatCode="0.0">
                  <c:v>14.400000000000002</c:v>
                </c:pt>
                <c:pt idx="17" formatCode="0.0">
                  <c:v>0.30000000000000071</c:v>
                </c:pt>
                <c:pt idx="19" formatCode="0.0">
                  <c:v>8.8999999999999986</c:v>
                </c:pt>
                <c:pt idx="20" formatCode="0.0">
                  <c:v>9.3000000000000007</c:v>
                </c:pt>
                <c:pt idx="21" formatCode="0.0">
                  <c:v>25.299999999999997</c:v>
                </c:pt>
                <c:pt idx="23" formatCode="0.0">
                  <c:v>16.049999999999994</c:v>
                </c:pt>
                <c:pt idx="24" formatCode="0.0">
                  <c:v>17.349999999999998</c:v>
                </c:pt>
                <c:pt idx="25" formatCode="0.0">
                  <c:v>15.299999999999997</c:v>
                </c:pt>
                <c:pt idx="26" formatCode="0.0">
                  <c:v>15.8</c:v>
                </c:pt>
                <c:pt idx="28" formatCode="0.0">
                  <c:v>12.049999999999997</c:v>
                </c:pt>
                <c:pt idx="29" formatCode="0.0">
                  <c:v>15.149999999999999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E3F-409E-A5A3-2509AF1C2C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9089912"/>
        <c:axId val="1"/>
      </c:barChart>
      <c:catAx>
        <c:axId val="629089912"/>
        <c:scaling>
          <c:orientation val="maxMin"/>
        </c:scaling>
        <c:delete val="0"/>
        <c:axPos val="l"/>
        <c:majorTickMark val="out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00"/>
          <c:min val="-60"/>
        </c:scaling>
        <c:delete val="1"/>
        <c:axPos val="b"/>
        <c:numFmt formatCode="0.0" sourceLinked="1"/>
        <c:majorTickMark val="out"/>
        <c:minorTickMark val="none"/>
        <c:tickLblPos val="nextTo"/>
        <c:crossAx val="629089912"/>
        <c:crosses val="max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6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6995447137735229"/>
          <c:y val="5.0431029454651513E-2"/>
          <c:w val="0.7178450928928003"/>
          <c:h val="0.8858972003499562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'5nod_dati'!$B$345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'5nod_dati'!$A$346:$A$375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'5nod_dati'!$B$346:$B$375</c:f>
              <c:numCache>
                <c:formatCode>General</c:formatCode>
                <c:ptCount val="30"/>
                <c:pt idx="0" formatCode="0.0">
                  <c:v>18</c:v>
                </c:pt>
                <c:pt idx="2" formatCode="0.0">
                  <c:v>24.300000000000004</c:v>
                </c:pt>
                <c:pt idx="3" formatCode="0.0">
                  <c:v>12.20000000000001</c:v>
                </c:pt>
                <c:pt idx="5" formatCode="0.0">
                  <c:v>17</c:v>
                </c:pt>
                <c:pt idx="6" formatCode="0.0">
                  <c:v>32.1</c:v>
                </c:pt>
                <c:pt idx="7" formatCode="0.0">
                  <c:v>32.600000000000009</c:v>
                </c:pt>
                <c:pt idx="8" formatCode="0.0">
                  <c:v>22.700000000000003</c:v>
                </c:pt>
                <c:pt idx="9" formatCode="0.0">
                  <c:v>10.600000000000009</c:v>
                </c:pt>
                <c:pt idx="10" formatCode="0.0">
                  <c:v>3.7000000000000028</c:v>
                </c:pt>
                <c:pt idx="12" formatCode="0.0">
                  <c:v>20.400000000000006</c:v>
                </c:pt>
                <c:pt idx="13" formatCode="0.0">
                  <c:v>19.300000000000004</c:v>
                </c:pt>
                <c:pt idx="14" formatCode="0.0">
                  <c:v>15.800000000000011</c:v>
                </c:pt>
                <c:pt idx="16" formatCode="0.0">
                  <c:v>18.300000000000004</c:v>
                </c:pt>
                <c:pt idx="17" formatCode="0.0">
                  <c:v>16.70000000000001</c:v>
                </c:pt>
                <c:pt idx="19" formatCode="0.0">
                  <c:v>15</c:v>
                </c:pt>
                <c:pt idx="20" formatCode="0.0">
                  <c:v>27.300000000000011</c:v>
                </c:pt>
                <c:pt idx="21" formatCode="0.0">
                  <c:v>8.2000000000000099</c:v>
                </c:pt>
                <c:pt idx="23" formatCode="0.0">
                  <c:v>15.600000000000009</c:v>
                </c:pt>
                <c:pt idx="24" formatCode="0.0">
                  <c:v>9.2000000000000028</c:v>
                </c:pt>
                <c:pt idx="25" formatCode="0.0">
                  <c:v>14.800000000000004</c:v>
                </c:pt>
                <c:pt idx="26" formatCode="0.0">
                  <c:v>26.300000000000011</c:v>
                </c:pt>
                <c:pt idx="28" formatCode="0.0">
                  <c:v>12.300000000000004</c:v>
                </c:pt>
                <c:pt idx="29" formatCode="0.0">
                  <c:v>20.900000000000006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69-4EFB-B119-98FA7FF7EBF0}"/>
            </c:ext>
          </c:extLst>
        </c:ser>
        <c:ser>
          <c:idx val="1"/>
          <c:order val="1"/>
          <c:tx>
            <c:strRef>
              <c:f>'5nod_dati'!$C$345</c:f>
              <c:strCache>
                <c:ptCount val="1"/>
                <c:pt idx="0">
                  <c:v>Ļoti pozitīvi</c:v>
                </c:pt>
              </c:strCache>
            </c:strRef>
          </c:tx>
          <c:spPr>
            <a:solidFill>
              <a:srgbClr val="7E7B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F769-4EFB-B119-98FA7FF7EBF0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F769-4EFB-B119-98FA7FF7EBF0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F769-4EFB-B119-98FA7FF7EBF0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F769-4EFB-B119-98FA7FF7EBF0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F769-4EFB-B119-98FA7FF7EBF0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F769-4EFB-B119-98FA7FF7EBF0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F769-4EFB-B119-98FA7FF7EBF0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F769-4EFB-B119-98FA7FF7EBF0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F769-4EFB-B119-98FA7FF7EBF0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F769-4EFB-B119-98FA7FF7EBF0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F769-4EFB-B119-98FA7FF7EBF0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F769-4EFB-B119-98FA7FF7EBF0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F769-4EFB-B119-98FA7FF7EBF0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F769-4EFB-B119-98FA7FF7EBF0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F769-4EFB-B119-98FA7FF7EBF0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F769-4EFB-B119-98FA7FF7EBF0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F769-4EFB-B119-98FA7FF7EBF0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F769-4EFB-B119-98FA7FF7EBF0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F769-4EFB-B119-98FA7FF7EBF0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F769-4EFB-B119-98FA7FF7EBF0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F769-4EFB-B119-98FA7FF7EBF0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F769-4EFB-B119-98FA7FF7EBF0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F769-4EFB-B119-98FA7FF7EBF0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'5nod_dati'!$A$346:$A$375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'5nod_dati'!$C$346:$C$375</c:f>
              <c:numCache>
                <c:formatCode>General</c:formatCode>
                <c:ptCount val="30"/>
                <c:pt idx="0" formatCode="0">
                  <c:v>21.2</c:v>
                </c:pt>
                <c:pt idx="2" formatCode="0">
                  <c:v>17.7</c:v>
                </c:pt>
                <c:pt idx="3" formatCode="0">
                  <c:v>24.3</c:v>
                </c:pt>
                <c:pt idx="5" formatCode="0">
                  <c:v>14.7</c:v>
                </c:pt>
                <c:pt idx="6" formatCode="0">
                  <c:v>7.7</c:v>
                </c:pt>
                <c:pt idx="7" formatCode="0">
                  <c:v>14.1</c:v>
                </c:pt>
                <c:pt idx="8" formatCode="0">
                  <c:v>20</c:v>
                </c:pt>
                <c:pt idx="9" formatCode="0">
                  <c:v>30</c:v>
                </c:pt>
                <c:pt idx="10" formatCode="0">
                  <c:v>29.7</c:v>
                </c:pt>
                <c:pt idx="12" formatCode="0">
                  <c:v>25</c:v>
                </c:pt>
                <c:pt idx="13" formatCode="0">
                  <c:v>22</c:v>
                </c:pt>
                <c:pt idx="14" formatCode="0">
                  <c:v>19.3</c:v>
                </c:pt>
                <c:pt idx="16" formatCode="0">
                  <c:v>21.6</c:v>
                </c:pt>
                <c:pt idx="17" formatCode="0">
                  <c:v>7.1</c:v>
                </c:pt>
                <c:pt idx="19" formatCode="0">
                  <c:v>21.7</c:v>
                </c:pt>
                <c:pt idx="20" formatCode="0">
                  <c:v>16.3</c:v>
                </c:pt>
                <c:pt idx="21" formatCode="0">
                  <c:v>27.3</c:v>
                </c:pt>
                <c:pt idx="23" formatCode="0">
                  <c:v>30.3</c:v>
                </c:pt>
                <c:pt idx="24" formatCode="0">
                  <c:v>21.7</c:v>
                </c:pt>
                <c:pt idx="25" formatCode="0">
                  <c:v>25.4</c:v>
                </c:pt>
                <c:pt idx="26" formatCode="0">
                  <c:v>15.3</c:v>
                </c:pt>
                <c:pt idx="28" formatCode="0">
                  <c:v>25.2</c:v>
                </c:pt>
                <c:pt idx="29" formatCode="0">
                  <c:v>19.100000000000001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F769-4EFB-B119-98FA7FF7EBF0}"/>
            </c:ext>
          </c:extLst>
        </c:ser>
        <c:ser>
          <c:idx val="2"/>
          <c:order val="2"/>
          <c:tx>
            <c:strRef>
              <c:f>'5nod_dati'!$D$345</c:f>
              <c:strCache>
                <c:ptCount val="1"/>
                <c:pt idx="0">
                  <c:v>Drīzāk pozitīvi</c:v>
                </c:pt>
              </c:strCache>
            </c:strRef>
          </c:tx>
          <c:spPr>
            <a:solidFill>
              <a:srgbClr val="D7D2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F769-4EFB-B119-98FA7FF7EBF0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F769-4EFB-B119-98FA7FF7EBF0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F769-4EFB-B119-98FA7FF7EBF0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F769-4EFB-B119-98FA7FF7EBF0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F769-4EFB-B119-98FA7FF7EBF0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F769-4EFB-B119-98FA7FF7EBF0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F769-4EFB-B119-98FA7FF7EBF0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F769-4EFB-B119-98FA7FF7EBF0}"/>
                </c:ext>
              </c:extLst>
            </c:dLbl>
            <c:dLbl>
              <c:idx val="3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F769-4EFB-B119-98FA7FF7EBF0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'5nod_dati'!$A$346:$A$375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'5nod_dati'!$D$346:$D$375</c:f>
              <c:numCache>
                <c:formatCode>General</c:formatCode>
                <c:ptCount val="30"/>
                <c:pt idx="0" formatCode="0">
                  <c:v>39.200000000000003</c:v>
                </c:pt>
                <c:pt idx="2" formatCode="0">
                  <c:v>36.4</c:v>
                </c:pt>
                <c:pt idx="3" formatCode="0">
                  <c:v>41.9</c:v>
                </c:pt>
                <c:pt idx="5" formatCode="0">
                  <c:v>46.7</c:v>
                </c:pt>
                <c:pt idx="6" formatCode="0">
                  <c:v>38.6</c:v>
                </c:pt>
                <c:pt idx="7" formatCode="0">
                  <c:v>31.7</c:v>
                </c:pt>
                <c:pt idx="8" formatCode="0">
                  <c:v>35.700000000000003</c:v>
                </c:pt>
                <c:pt idx="9" formatCode="0">
                  <c:v>37.799999999999997</c:v>
                </c:pt>
                <c:pt idx="10" formatCode="0">
                  <c:v>45</c:v>
                </c:pt>
                <c:pt idx="12" formatCode="0">
                  <c:v>33</c:v>
                </c:pt>
                <c:pt idx="13" formatCode="0">
                  <c:v>37.1</c:v>
                </c:pt>
                <c:pt idx="14" formatCode="0">
                  <c:v>43.3</c:v>
                </c:pt>
                <c:pt idx="16" formatCode="0">
                  <c:v>38.5</c:v>
                </c:pt>
                <c:pt idx="17" formatCode="0">
                  <c:v>54.6</c:v>
                </c:pt>
                <c:pt idx="19" formatCode="0">
                  <c:v>41.7</c:v>
                </c:pt>
                <c:pt idx="20" formatCode="0">
                  <c:v>34.799999999999997</c:v>
                </c:pt>
                <c:pt idx="21" formatCode="0">
                  <c:v>42.9</c:v>
                </c:pt>
                <c:pt idx="23" formatCode="0">
                  <c:v>32.5</c:v>
                </c:pt>
                <c:pt idx="24" formatCode="0">
                  <c:v>47.5</c:v>
                </c:pt>
                <c:pt idx="25" formatCode="0">
                  <c:v>38.200000000000003</c:v>
                </c:pt>
                <c:pt idx="26" formatCode="0">
                  <c:v>36.799999999999997</c:v>
                </c:pt>
                <c:pt idx="28" formatCode="0">
                  <c:v>40.9</c:v>
                </c:pt>
                <c:pt idx="29" formatCode="0">
                  <c:v>38.4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F769-4EFB-B119-98FA7FF7EBF0}"/>
            </c:ext>
          </c:extLst>
        </c:ser>
        <c:ser>
          <c:idx val="3"/>
          <c:order val="3"/>
          <c:tx>
            <c:strRef>
              <c:f>'5nod_dati'!$E$345</c:f>
              <c:strCache>
                <c:ptCount val="1"/>
                <c:pt idx="0">
                  <c:v>Drīzāk negatīvi</c:v>
                </c:pt>
              </c:strCache>
            </c:strRef>
          </c:tx>
          <c:spPr>
            <a:solidFill>
              <a:srgbClr val="E17A65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F769-4EFB-B119-98FA7FF7EBF0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F769-4EFB-B119-98FA7FF7EBF0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F769-4EFB-B119-98FA7FF7EBF0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F769-4EFB-B119-98FA7FF7EBF0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F769-4EFB-B119-98FA7FF7EBF0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F769-4EFB-B119-98FA7FF7EBF0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F769-4EFB-B119-98FA7FF7EBF0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F769-4EFB-B119-98FA7FF7EBF0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F769-4EFB-B119-98FA7FF7EBF0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C-F769-4EFB-B119-98FA7FF7EBF0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D-F769-4EFB-B119-98FA7FF7EBF0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E-F769-4EFB-B119-98FA7FF7EBF0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F-F769-4EFB-B119-98FA7FF7EBF0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0-F769-4EFB-B119-98FA7FF7EBF0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1-F769-4EFB-B119-98FA7FF7EBF0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F769-4EFB-B119-98FA7FF7EBF0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3-F769-4EFB-B119-98FA7FF7EBF0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4-F769-4EFB-B119-98FA7FF7EBF0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F769-4EFB-B119-98FA7FF7EBF0}"/>
                </c:ext>
              </c:extLst>
            </c:dLbl>
            <c:dLbl>
              <c:idx val="1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6-F769-4EFB-B119-98FA7FF7EBF0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F769-4EFB-B119-98FA7FF7EBF0}"/>
                </c:ext>
              </c:extLst>
            </c:dLbl>
            <c:dLbl>
              <c:idx val="2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8-F769-4EFB-B119-98FA7FF7EBF0}"/>
                </c:ext>
              </c:extLst>
            </c:dLbl>
            <c:dLbl>
              <c:idx val="2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F769-4EFB-B119-98FA7FF7EBF0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A-F769-4EFB-B119-98FA7FF7EBF0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B-F769-4EFB-B119-98FA7FF7EBF0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C-F769-4EFB-B119-98FA7FF7EBF0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F769-4EFB-B119-98FA7FF7EBF0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E-F769-4EFB-B119-98FA7FF7EBF0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F-F769-4EFB-B119-98FA7FF7EBF0}"/>
                </c:ext>
              </c:extLst>
            </c:dLbl>
            <c:dLbl>
              <c:idx val="2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F769-4EFB-B119-98FA7FF7EBF0}"/>
                </c:ext>
              </c:extLst>
            </c:dLbl>
            <c:dLbl>
              <c:idx val="3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1-F769-4EFB-B119-98FA7FF7EBF0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2-F769-4EFB-B119-98FA7FF7EBF0}"/>
                </c:ext>
              </c:extLst>
            </c:dLbl>
            <c:dLbl>
              <c:idx val="3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3-F769-4EFB-B119-98FA7FF7EBF0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4-F769-4EFB-B119-98FA7FF7EBF0}"/>
                </c:ext>
              </c:extLst>
            </c:dLbl>
            <c:dLbl>
              <c:idx val="3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5-F769-4EFB-B119-98FA7FF7EBF0}"/>
                </c:ext>
              </c:extLst>
            </c:dLbl>
            <c:dLbl>
              <c:idx val="3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6-F769-4EFB-B119-98FA7FF7EBF0}"/>
                </c:ext>
              </c:extLst>
            </c:dLbl>
            <c:dLbl>
              <c:idx val="3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7-F769-4EFB-B119-98FA7FF7EBF0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8-F769-4EFB-B119-98FA7FF7EBF0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9-F769-4EFB-B119-98FA7FF7EBF0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A-F769-4EFB-B119-98FA7FF7EBF0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'5nod_dati'!$A$346:$A$375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'5nod_dati'!$E$346:$E$375</c:f>
              <c:numCache>
                <c:formatCode>General</c:formatCode>
                <c:ptCount val="30"/>
                <c:pt idx="0" formatCode="0">
                  <c:v>8.1999999999999993</c:v>
                </c:pt>
                <c:pt idx="2" formatCode="0">
                  <c:v>7.2</c:v>
                </c:pt>
                <c:pt idx="3" formatCode="0">
                  <c:v>9.1999999999999993</c:v>
                </c:pt>
                <c:pt idx="5" formatCode="0">
                  <c:v>10.9</c:v>
                </c:pt>
                <c:pt idx="6" formatCode="0">
                  <c:v>15.1</c:v>
                </c:pt>
                <c:pt idx="7" formatCode="0">
                  <c:v>9.1</c:v>
                </c:pt>
                <c:pt idx="8" formatCode="0">
                  <c:v>7.4</c:v>
                </c:pt>
                <c:pt idx="9" formatCode="0">
                  <c:v>9.1999999999999993</c:v>
                </c:pt>
                <c:pt idx="10" formatCode="0">
                  <c:v>2.7</c:v>
                </c:pt>
                <c:pt idx="13" formatCode="0">
                  <c:v>7.5</c:v>
                </c:pt>
                <c:pt idx="14" formatCode="0">
                  <c:v>10.8</c:v>
                </c:pt>
                <c:pt idx="16" formatCode="0">
                  <c:v>8.1</c:v>
                </c:pt>
                <c:pt idx="17" formatCode="0">
                  <c:v>12.9</c:v>
                </c:pt>
                <c:pt idx="19" formatCode="0">
                  <c:v>12.6</c:v>
                </c:pt>
                <c:pt idx="20" formatCode="0">
                  <c:v>8.9</c:v>
                </c:pt>
                <c:pt idx="21" formatCode="0">
                  <c:v>3.3</c:v>
                </c:pt>
                <c:pt idx="23" formatCode="0">
                  <c:v>10.3</c:v>
                </c:pt>
                <c:pt idx="24" formatCode="0">
                  <c:v>4.8</c:v>
                </c:pt>
                <c:pt idx="25" formatCode="0">
                  <c:v>12.8</c:v>
                </c:pt>
                <c:pt idx="26" formatCode="0">
                  <c:v>12.3</c:v>
                </c:pt>
                <c:pt idx="28" formatCode="0">
                  <c:v>5.2</c:v>
                </c:pt>
                <c:pt idx="29" formatCode="0">
                  <c:v>9.8000000000000007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B-F769-4EFB-B119-98FA7FF7EBF0}"/>
            </c:ext>
          </c:extLst>
        </c:ser>
        <c:ser>
          <c:idx val="4"/>
          <c:order val="4"/>
          <c:tx>
            <c:strRef>
              <c:f>'5nod_dati'!$F$345</c:f>
              <c:strCache>
                <c:ptCount val="1"/>
                <c:pt idx="0">
                  <c:v>Ļoti negatīvi</c:v>
                </c:pt>
              </c:strCache>
            </c:strRef>
          </c:tx>
          <c:spPr>
            <a:solidFill>
              <a:srgbClr val="D14529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C-F769-4EFB-B119-98FA7FF7EBF0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D-F769-4EFB-B119-98FA7FF7EBF0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E-F769-4EFB-B119-98FA7FF7EBF0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F-F769-4EFB-B119-98FA7FF7EBF0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0-F769-4EFB-B119-98FA7FF7EBF0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1-F769-4EFB-B119-98FA7FF7EBF0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2-F769-4EFB-B119-98FA7FF7EBF0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3-F769-4EFB-B119-98FA7FF7EBF0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4-F769-4EFB-B119-98FA7FF7EBF0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5-F769-4EFB-B119-98FA7FF7EBF0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6-F769-4EFB-B119-98FA7FF7EBF0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7-F769-4EFB-B119-98FA7FF7EBF0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8-F769-4EFB-B119-98FA7FF7EBF0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9-F769-4EFB-B119-98FA7FF7EBF0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A-F769-4EFB-B119-98FA7FF7EBF0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B-F769-4EFB-B119-98FA7FF7EBF0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C-F769-4EFB-B119-98FA7FF7EBF0}"/>
                </c:ext>
              </c:extLst>
            </c:dLbl>
            <c:dLbl>
              <c:idx val="1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D-F769-4EFB-B119-98FA7FF7EBF0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E-F769-4EFB-B119-98FA7FF7EBF0}"/>
                </c:ext>
              </c:extLst>
            </c:dLbl>
            <c:dLbl>
              <c:idx val="1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F-F769-4EFB-B119-98FA7FF7EBF0}"/>
                </c:ext>
              </c:extLst>
            </c:dLbl>
            <c:dLbl>
              <c:idx val="2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0-F769-4EFB-B119-98FA7FF7EBF0}"/>
                </c:ext>
              </c:extLst>
            </c:dLbl>
            <c:dLbl>
              <c:idx val="2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1-F769-4EFB-B119-98FA7FF7EBF0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2-F769-4EFB-B119-98FA7FF7EBF0}"/>
                </c:ext>
              </c:extLst>
            </c:dLbl>
            <c:dLbl>
              <c:idx val="2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3-F769-4EFB-B119-98FA7FF7EBF0}"/>
                </c:ext>
              </c:extLst>
            </c:dLbl>
            <c:dLbl>
              <c:idx val="2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4-F769-4EFB-B119-98FA7FF7EBF0}"/>
                </c:ext>
              </c:extLst>
            </c:dLbl>
            <c:dLbl>
              <c:idx val="2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5-F769-4EFB-B119-98FA7FF7EBF0}"/>
                </c:ext>
              </c:extLst>
            </c:dLbl>
            <c:dLbl>
              <c:idx val="2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6-F769-4EFB-B119-98FA7FF7EBF0}"/>
                </c:ext>
              </c:extLst>
            </c:dLbl>
            <c:dLbl>
              <c:idx val="2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7-F769-4EFB-B119-98FA7FF7EBF0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8-F769-4EFB-B119-98FA7FF7EBF0}"/>
                </c:ext>
              </c:extLst>
            </c:dLbl>
            <c:dLbl>
              <c:idx val="2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9-F769-4EFB-B119-98FA7FF7EBF0}"/>
                </c:ext>
              </c:extLst>
            </c:dLbl>
            <c:dLbl>
              <c:idx val="3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A-F769-4EFB-B119-98FA7FF7EBF0}"/>
                </c:ext>
              </c:extLst>
            </c:dLbl>
            <c:dLbl>
              <c:idx val="3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B-F769-4EFB-B119-98FA7FF7EBF0}"/>
                </c:ext>
              </c:extLst>
            </c:dLbl>
            <c:dLbl>
              <c:idx val="3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C-F769-4EFB-B119-98FA7FF7EBF0}"/>
                </c:ext>
              </c:extLst>
            </c:dLbl>
            <c:dLbl>
              <c:idx val="3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D-F769-4EFB-B119-98FA7FF7EBF0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E-F769-4EFB-B119-98FA7FF7EBF0}"/>
                </c:ext>
              </c:extLst>
            </c:dLbl>
            <c:dLbl>
              <c:idx val="3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F-F769-4EFB-B119-98FA7FF7EBF0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0-F769-4EFB-B119-98FA7FF7EBF0}"/>
                </c:ext>
              </c:extLst>
            </c:dLbl>
            <c:dLbl>
              <c:idx val="3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1-F769-4EFB-B119-98FA7FF7EBF0}"/>
                </c:ext>
              </c:extLst>
            </c:dLbl>
            <c:dLbl>
              <c:idx val="3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2-F769-4EFB-B119-98FA7FF7EBF0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3-F769-4EFB-B119-98FA7FF7EBF0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'5nod_dati'!$A$346:$A$375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'5nod_dati'!$F$346:$F$375</c:f>
              <c:numCache>
                <c:formatCode>General</c:formatCode>
                <c:ptCount val="30"/>
                <c:pt idx="0" formatCode="0">
                  <c:v>2.5</c:v>
                </c:pt>
                <c:pt idx="2" formatCode="0">
                  <c:v>2.9</c:v>
                </c:pt>
                <c:pt idx="3" formatCode="0">
                  <c:v>2.2999999999999998</c:v>
                </c:pt>
                <c:pt idx="7" formatCode="0">
                  <c:v>4.5</c:v>
                </c:pt>
                <c:pt idx="8" formatCode="0">
                  <c:v>3.5</c:v>
                </c:pt>
                <c:pt idx="9" formatCode="0">
                  <c:v>2.9</c:v>
                </c:pt>
                <c:pt idx="10" formatCode="0">
                  <c:v>2.8</c:v>
                </c:pt>
                <c:pt idx="12" formatCode="0">
                  <c:v>8.5</c:v>
                </c:pt>
                <c:pt idx="13" formatCode="0">
                  <c:v>2.6</c:v>
                </c:pt>
                <c:pt idx="14" formatCode="0">
                  <c:v>1.3</c:v>
                </c:pt>
                <c:pt idx="16" formatCode="0">
                  <c:v>2.7</c:v>
                </c:pt>
                <c:pt idx="19" formatCode="0">
                  <c:v>0.5</c:v>
                </c:pt>
                <c:pt idx="20" formatCode="0">
                  <c:v>3.6</c:v>
                </c:pt>
                <c:pt idx="21" formatCode="0">
                  <c:v>3</c:v>
                </c:pt>
                <c:pt idx="23" formatCode="0">
                  <c:v>1.1000000000000001</c:v>
                </c:pt>
                <c:pt idx="24" formatCode="0">
                  <c:v>3.3</c:v>
                </c:pt>
                <c:pt idx="25" formatCode="0">
                  <c:v>3.5</c:v>
                </c:pt>
                <c:pt idx="26" formatCode="0">
                  <c:v>1.8</c:v>
                </c:pt>
                <c:pt idx="28" formatCode="0">
                  <c:v>1.8</c:v>
                </c:pt>
                <c:pt idx="29" formatCode="0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4-F769-4EFB-B119-98FA7FF7EBF0}"/>
            </c:ext>
          </c:extLst>
        </c:ser>
        <c:ser>
          <c:idx val="5"/>
          <c:order val="5"/>
          <c:tx>
            <c:strRef>
              <c:f>'5nod_dati'!$G$345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'5nod_dati'!$A$346:$A$375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'5nod_dati'!$G$346:$G$375</c:f>
              <c:numCache>
                <c:formatCode>General</c:formatCode>
                <c:ptCount val="30"/>
                <c:pt idx="0" formatCode="0.0">
                  <c:v>11</c:v>
                </c:pt>
                <c:pt idx="2" formatCode="0.0">
                  <c:v>11.600000000000001</c:v>
                </c:pt>
                <c:pt idx="3" formatCode="0.0">
                  <c:v>10.199999999999999</c:v>
                </c:pt>
                <c:pt idx="5" formatCode="0.0">
                  <c:v>10.799999999999999</c:v>
                </c:pt>
                <c:pt idx="6" formatCode="0.0">
                  <c:v>6.6</c:v>
                </c:pt>
                <c:pt idx="7" formatCode="0.0">
                  <c:v>8.1</c:v>
                </c:pt>
                <c:pt idx="8" formatCode="0.0">
                  <c:v>10.799999999999999</c:v>
                </c:pt>
                <c:pt idx="9" formatCode="0.0">
                  <c:v>9.6000000000000014</c:v>
                </c:pt>
                <c:pt idx="10" formatCode="0.0">
                  <c:v>16.2</c:v>
                </c:pt>
                <c:pt idx="12" formatCode="0.0">
                  <c:v>13.2</c:v>
                </c:pt>
                <c:pt idx="13" formatCode="0.0">
                  <c:v>11.599999999999998</c:v>
                </c:pt>
                <c:pt idx="14" formatCode="0.0">
                  <c:v>9.5999999999999979</c:v>
                </c:pt>
                <c:pt idx="16" formatCode="0.0">
                  <c:v>10.9</c:v>
                </c:pt>
                <c:pt idx="17" formatCode="0.0">
                  <c:v>8.7999999999999989</c:v>
                </c:pt>
                <c:pt idx="19" formatCode="0.0">
                  <c:v>8.6</c:v>
                </c:pt>
                <c:pt idx="20" formatCode="0.0">
                  <c:v>9.1999999999999975</c:v>
                </c:pt>
                <c:pt idx="21" formatCode="0.0">
                  <c:v>15.399999999999999</c:v>
                </c:pt>
                <c:pt idx="23" formatCode="0.0">
                  <c:v>10.299999999999997</c:v>
                </c:pt>
                <c:pt idx="24" formatCode="0.0">
                  <c:v>13.599999999999998</c:v>
                </c:pt>
                <c:pt idx="25" formatCode="0.0">
                  <c:v>5.3999999999999986</c:v>
                </c:pt>
                <c:pt idx="26" formatCode="0.0">
                  <c:v>7.5999999999999979</c:v>
                </c:pt>
                <c:pt idx="28" formatCode="0.0">
                  <c:v>14.7</c:v>
                </c:pt>
                <c:pt idx="29" formatCode="0.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5-F769-4EFB-B119-98FA7FF7EBF0}"/>
            </c:ext>
          </c:extLst>
        </c:ser>
        <c:ser>
          <c:idx val="6"/>
          <c:order val="6"/>
          <c:tx>
            <c:strRef>
              <c:f>'5nod_dati'!$H$345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'5nod_dati'!$A$346:$A$375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'5nod_dati'!$H$346:$H$375</c:f>
              <c:numCache>
                <c:formatCode>General</c:formatCode>
                <c:ptCount val="30"/>
                <c:pt idx="0" formatCode="0">
                  <c:v>28.8</c:v>
                </c:pt>
                <c:pt idx="2" formatCode="0">
                  <c:v>35.799999999999997</c:v>
                </c:pt>
                <c:pt idx="3" formatCode="0">
                  <c:v>22.3</c:v>
                </c:pt>
                <c:pt idx="5" formatCode="0">
                  <c:v>27.7</c:v>
                </c:pt>
                <c:pt idx="6" formatCode="0">
                  <c:v>38.6</c:v>
                </c:pt>
                <c:pt idx="7" formatCode="0">
                  <c:v>40.6</c:v>
                </c:pt>
                <c:pt idx="8" formatCode="0">
                  <c:v>33.4</c:v>
                </c:pt>
                <c:pt idx="9" formatCode="0">
                  <c:v>20.100000000000001</c:v>
                </c:pt>
                <c:pt idx="10" formatCode="0">
                  <c:v>19.8</c:v>
                </c:pt>
                <c:pt idx="12" formatCode="0">
                  <c:v>33.4</c:v>
                </c:pt>
                <c:pt idx="13" formatCode="0">
                  <c:v>30.8</c:v>
                </c:pt>
                <c:pt idx="14" formatCode="0">
                  <c:v>25.2</c:v>
                </c:pt>
                <c:pt idx="16" formatCode="0">
                  <c:v>29.2</c:v>
                </c:pt>
                <c:pt idx="17" formatCode="0">
                  <c:v>25.4</c:v>
                </c:pt>
                <c:pt idx="19" formatCode="0">
                  <c:v>23.5</c:v>
                </c:pt>
                <c:pt idx="20" formatCode="0">
                  <c:v>36.4</c:v>
                </c:pt>
                <c:pt idx="21" formatCode="0">
                  <c:v>23.4</c:v>
                </c:pt>
                <c:pt idx="23" formatCode="0">
                  <c:v>25.8</c:v>
                </c:pt>
                <c:pt idx="24" formatCode="0">
                  <c:v>22.7</c:v>
                </c:pt>
                <c:pt idx="25" formatCode="0">
                  <c:v>20.100000000000001</c:v>
                </c:pt>
                <c:pt idx="26" formatCode="0">
                  <c:v>33.799999999999997</c:v>
                </c:pt>
                <c:pt idx="28" formatCode="0">
                  <c:v>26.8</c:v>
                </c:pt>
                <c:pt idx="29" formatCode="0">
                  <c:v>29.8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6-F769-4EFB-B119-98FA7FF7EB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9087752"/>
        <c:axId val="1"/>
      </c:barChart>
      <c:catAx>
        <c:axId val="62908775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000"/>
                  <a:t>%</a:t>
                </a:r>
              </a:p>
            </c:rich>
          </c:tx>
          <c:layout>
            <c:manualLayout>
              <c:xMode val="edge"/>
              <c:yMode val="edge"/>
              <c:x val="7.8616643507796822E-3"/>
              <c:y val="1.2875768415669845E-2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78.400000000000006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42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629087752"/>
        <c:crosses val="max"/>
        <c:crossBetween val="between"/>
        <c:majorUnit val="56"/>
        <c:minorUnit val="4"/>
      </c:valAx>
      <c:spPr>
        <a:noFill/>
        <a:ln w="25400">
          <a:noFill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33660932095394136"/>
          <c:y val="9.190991794837124E-3"/>
          <c:w val="0.66164770313732635"/>
          <c:h val="2.6875182268883052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6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900"/>
              <a:t>Indekss*</a:t>
            </a:r>
          </a:p>
        </c:rich>
      </c:tx>
      <c:layout>
        <c:manualLayout>
          <c:xMode val="edge"/>
          <c:yMode val="edge"/>
          <c:x val="0.35992835659491063"/>
          <c:y val="5.5728126438742195E-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25474322147499801"/>
          <c:y val="4.2147228777282747E-2"/>
          <c:w val="0.41809153684115663"/>
          <c:h val="0.8916235856748119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'5nod_dati'!$K$345</c:f>
              <c:strCache>
                <c:ptCount val="1"/>
                <c:pt idx="0">
                  <c:v>Indekss</c:v>
                </c:pt>
              </c:strCache>
            </c:strRef>
          </c:tx>
          <c:spPr>
            <a:pattFill prst="dkUpDiag">
              <a:fgClr>
                <a:schemeClr val="accent5">
                  <a:lumMod val="75000"/>
                </a:schemeClr>
              </a:fgClr>
              <a:bgClr>
                <a:schemeClr val="bg1"/>
              </a:bgClr>
            </a:pattFill>
            <a:ln w="3175">
              <a:solidFill>
                <a:schemeClr val="accent5">
                  <a:lumMod val="75000"/>
                </a:schemeClr>
              </a:solidFill>
              <a:prstDash val="solid"/>
            </a:ln>
          </c:spPr>
          <c:invertIfNegative val="1"/>
          <c:dPt>
            <c:idx val="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0-D80A-4BE5-94CE-F5FB33C57E90}"/>
              </c:ext>
            </c:extLst>
          </c:dPt>
          <c:dPt>
            <c:idx val="3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1-D80A-4BE5-94CE-F5FB33C57E90}"/>
              </c:ext>
            </c:extLst>
          </c:dPt>
          <c:dPt>
            <c:idx val="4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2-D80A-4BE5-94CE-F5FB33C57E90}"/>
              </c:ext>
            </c:extLst>
          </c:dPt>
          <c:dPt>
            <c:idx val="5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3-D80A-4BE5-94CE-F5FB33C57E90}"/>
              </c:ext>
            </c:extLst>
          </c:dPt>
          <c:dPt>
            <c:idx val="6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4-D80A-4BE5-94CE-F5FB33C57E90}"/>
              </c:ext>
            </c:extLst>
          </c:dPt>
          <c:dPt>
            <c:idx val="7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5-D80A-4BE5-94CE-F5FB33C57E90}"/>
              </c:ext>
            </c:extLst>
          </c:dPt>
          <c:dPt>
            <c:idx val="8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6-D80A-4BE5-94CE-F5FB33C57E90}"/>
              </c:ext>
            </c:extLst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D80A-4BE5-94CE-F5FB33C57E90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D80A-4BE5-94CE-F5FB33C57E90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D80A-4BE5-94CE-F5FB33C57E90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D80A-4BE5-94CE-F5FB33C57E90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D80A-4BE5-94CE-F5FB33C57E90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D80A-4BE5-94CE-F5FB33C57E90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D80A-4BE5-94CE-F5FB33C57E90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D80A-4BE5-94CE-F5FB33C57E90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D80A-4BE5-94CE-F5FB33C57E90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'5nod_dati'!$K$346:$K$375</c:f>
              <c:numCache>
                <c:formatCode>General</c:formatCode>
                <c:ptCount val="30"/>
                <c:pt idx="0" formatCode="0.0">
                  <c:v>34.199999999999996</c:v>
                </c:pt>
                <c:pt idx="2" formatCode="0.0">
                  <c:v>29.4</c:v>
                </c:pt>
                <c:pt idx="3" formatCode="0.0">
                  <c:v>38.35</c:v>
                </c:pt>
                <c:pt idx="5" formatCode="0.0">
                  <c:v>32.599999999999994</c:v>
                </c:pt>
                <c:pt idx="6" formatCode="0.0">
                  <c:v>19.45</c:v>
                </c:pt>
                <c:pt idx="7" formatCode="0.0">
                  <c:v>20.9</c:v>
                </c:pt>
                <c:pt idx="8" formatCode="0.0">
                  <c:v>30.650000000000002</c:v>
                </c:pt>
                <c:pt idx="9" formatCode="0.0">
                  <c:v>41.4</c:v>
                </c:pt>
                <c:pt idx="10" formatCode="0.0">
                  <c:v>48.050000000000004</c:v>
                </c:pt>
                <c:pt idx="12" formatCode="0.0">
                  <c:v>33</c:v>
                </c:pt>
                <c:pt idx="13" formatCode="0.0">
                  <c:v>34.199999999999996</c:v>
                </c:pt>
                <c:pt idx="14" formatCode="0.0">
                  <c:v>34.25</c:v>
                </c:pt>
                <c:pt idx="16" formatCode="0.0">
                  <c:v>34.1</c:v>
                </c:pt>
                <c:pt idx="17" formatCode="0.0">
                  <c:v>27.95</c:v>
                </c:pt>
                <c:pt idx="19" formatCode="0.0">
                  <c:v>35.75</c:v>
                </c:pt>
                <c:pt idx="20" formatCode="0.0">
                  <c:v>25.650000000000002</c:v>
                </c:pt>
                <c:pt idx="21" formatCode="0.0">
                  <c:v>44.1</c:v>
                </c:pt>
                <c:pt idx="23" formatCode="0.0">
                  <c:v>40.299999999999997</c:v>
                </c:pt>
                <c:pt idx="24" formatCode="0.0">
                  <c:v>39.75</c:v>
                </c:pt>
                <c:pt idx="25" formatCode="0.0">
                  <c:v>34.6</c:v>
                </c:pt>
                <c:pt idx="26" formatCode="0.0">
                  <c:v>25.750000000000004</c:v>
                </c:pt>
                <c:pt idx="28" formatCode="0.0">
                  <c:v>41.25</c:v>
                </c:pt>
                <c:pt idx="29" formatCode="0.0">
                  <c:v>30.499999999999996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80A-4BE5-94CE-F5FB33C57E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9089912"/>
        <c:axId val="1"/>
      </c:barChart>
      <c:catAx>
        <c:axId val="629089912"/>
        <c:scaling>
          <c:orientation val="maxMin"/>
        </c:scaling>
        <c:delete val="0"/>
        <c:axPos val="l"/>
        <c:majorTickMark val="out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00"/>
          <c:min val="-60"/>
        </c:scaling>
        <c:delete val="1"/>
        <c:axPos val="b"/>
        <c:numFmt formatCode="0.0" sourceLinked="1"/>
        <c:majorTickMark val="out"/>
        <c:minorTickMark val="none"/>
        <c:tickLblPos val="nextTo"/>
        <c:crossAx val="629089912"/>
        <c:crosses val="max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6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6995447137735229"/>
          <c:y val="5.0431029454651513E-2"/>
          <c:w val="0.7178450928928003"/>
          <c:h val="0.8858972003499562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'5nod_dati'!$O$599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'5nod_dati'!$N$600:$N$629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'5nod_dati'!$O$600:$O$629</c:f>
              <c:numCache>
                <c:formatCode>General</c:formatCode>
                <c:ptCount val="30"/>
                <c:pt idx="0" formatCode="0.0">
                  <c:v>24</c:v>
                </c:pt>
                <c:pt idx="2" formatCode="0.0">
                  <c:v>22.200000000000003</c:v>
                </c:pt>
                <c:pt idx="3" formatCode="0.0">
                  <c:v>25.600000000000009</c:v>
                </c:pt>
                <c:pt idx="5" formatCode="0.0">
                  <c:v>3.6000000000000014</c:v>
                </c:pt>
                <c:pt idx="6" formatCode="0.0">
                  <c:v>3.5000000000000071</c:v>
                </c:pt>
                <c:pt idx="7" formatCode="0.0">
                  <c:v>23.5</c:v>
                </c:pt>
                <c:pt idx="8" formatCode="0.0">
                  <c:v>26.099999999999994</c:v>
                </c:pt>
                <c:pt idx="9" formatCode="0.0">
                  <c:v>27</c:v>
                </c:pt>
                <c:pt idx="10" formatCode="0.0">
                  <c:v>39.1</c:v>
                </c:pt>
                <c:pt idx="12" formatCode="0.0">
                  <c:v>49.000000000000007</c:v>
                </c:pt>
                <c:pt idx="13" formatCode="0.0">
                  <c:v>26.100000000000009</c:v>
                </c:pt>
                <c:pt idx="14" formatCode="0.0">
                  <c:v>16.600000000000001</c:v>
                </c:pt>
                <c:pt idx="16" formatCode="0.0">
                  <c:v>23.999999999999993</c:v>
                </c:pt>
                <c:pt idx="17" formatCode="0.0">
                  <c:v>24.6</c:v>
                </c:pt>
                <c:pt idx="19" formatCode="0.0">
                  <c:v>14</c:v>
                </c:pt>
                <c:pt idx="20" formatCode="0.0">
                  <c:v>22.1</c:v>
                </c:pt>
                <c:pt idx="21" formatCode="0.0">
                  <c:v>35.799999999999997</c:v>
                </c:pt>
                <c:pt idx="23" formatCode="0.0">
                  <c:v>33.799999999999997</c:v>
                </c:pt>
                <c:pt idx="24" formatCode="0.0">
                  <c:v>24.700000000000003</c:v>
                </c:pt>
                <c:pt idx="25" formatCode="0.0">
                  <c:v>16.800000000000004</c:v>
                </c:pt>
                <c:pt idx="26" formatCode="0.0">
                  <c:v>7.9000000000000057</c:v>
                </c:pt>
                <c:pt idx="28" formatCode="0.0">
                  <c:v>16.400000000000006</c:v>
                </c:pt>
                <c:pt idx="29" formatCode="0.0">
                  <c:v>27.9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68-48BB-B318-2E042823CC35}"/>
            </c:ext>
          </c:extLst>
        </c:ser>
        <c:ser>
          <c:idx val="1"/>
          <c:order val="1"/>
          <c:tx>
            <c:strRef>
              <c:f>'5nod_dati'!$P$599</c:f>
              <c:strCache>
                <c:ptCount val="1"/>
                <c:pt idx="0">
                  <c:v>Ļoti pozitīvi</c:v>
                </c:pt>
              </c:strCache>
            </c:strRef>
          </c:tx>
          <c:spPr>
            <a:solidFill>
              <a:srgbClr val="7E7B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AD68-48BB-B318-2E042823CC35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AD68-48BB-B318-2E042823CC35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AD68-48BB-B318-2E042823CC35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AD68-48BB-B318-2E042823CC35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AD68-48BB-B318-2E042823CC35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AD68-48BB-B318-2E042823CC35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AD68-48BB-B318-2E042823CC35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AD68-48BB-B318-2E042823CC35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AD68-48BB-B318-2E042823CC35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AD68-48BB-B318-2E042823CC35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AD68-48BB-B318-2E042823CC35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AD68-48BB-B318-2E042823CC35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AD68-48BB-B318-2E042823CC35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AD68-48BB-B318-2E042823CC35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AD68-48BB-B318-2E042823CC35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AD68-48BB-B318-2E042823CC35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AD68-48BB-B318-2E042823CC35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AD68-48BB-B318-2E042823CC35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AD68-48BB-B318-2E042823CC35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AD68-48BB-B318-2E042823CC35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AD68-48BB-B318-2E042823CC35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AD68-48BB-B318-2E042823CC35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AD68-48BB-B318-2E042823CC35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'5nod_dati'!$N$600:$N$629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'5nod_dati'!$P$600:$P$629</c:f>
              <c:numCache>
                <c:formatCode>General</c:formatCode>
                <c:ptCount val="30"/>
                <c:pt idx="0" formatCode="0">
                  <c:v>12.5</c:v>
                </c:pt>
                <c:pt idx="2" formatCode="0">
                  <c:v>14</c:v>
                </c:pt>
                <c:pt idx="3" formatCode="0">
                  <c:v>11.1</c:v>
                </c:pt>
                <c:pt idx="5" formatCode="0">
                  <c:v>21.3</c:v>
                </c:pt>
                <c:pt idx="6" formatCode="0">
                  <c:v>15.1</c:v>
                </c:pt>
                <c:pt idx="7" formatCode="0">
                  <c:v>14.7</c:v>
                </c:pt>
                <c:pt idx="8" formatCode="0">
                  <c:v>10.199999999999999</c:v>
                </c:pt>
                <c:pt idx="9" formatCode="0">
                  <c:v>10.5</c:v>
                </c:pt>
                <c:pt idx="10" formatCode="0">
                  <c:v>9.8000000000000007</c:v>
                </c:pt>
                <c:pt idx="12" formatCode="0">
                  <c:v>5.6</c:v>
                </c:pt>
                <c:pt idx="13" formatCode="0">
                  <c:v>11.6</c:v>
                </c:pt>
                <c:pt idx="14" formatCode="0">
                  <c:v>14.8</c:v>
                </c:pt>
                <c:pt idx="16" formatCode="0">
                  <c:v>12.4</c:v>
                </c:pt>
                <c:pt idx="17" formatCode="0">
                  <c:v>6.8</c:v>
                </c:pt>
                <c:pt idx="19" formatCode="0">
                  <c:v>16.5</c:v>
                </c:pt>
                <c:pt idx="20" formatCode="0">
                  <c:v>12</c:v>
                </c:pt>
                <c:pt idx="21" formatCode="0">
                  <c:v>9.4</c:v>
                </c:pt>
                <c:pt idx="23" formatCode="0">
                  <c:v>11</c:v>
                </c:pt>
                <c:pt idx="24" formatCode="0">
                  <c:v>9</c:v>
                </c:pt>
                <c:pt idx="25" formatCode="0">
                  <c:v>14.6</c:v>
                </c:pt>
                <c:pt idx="26" formatCode="0">
                  <c:v>20.3</c:v>
                </c:pt>
                <c:pt idx="28" formatCode="0">
                  <c:v>15.3</c:v>
                </c:pt>
                <c:pt idx="29" formatCode="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AD68-48BB-B318-2E042823CC35}"/>
            </c:ext>
          </c:extLst>
        </c:ser>
        <c:ser>
          <c:idx val="2"/>
          <c:order val="2"/>
          <c:tx>
            <c:strRef>
              <c:f>'5nod_dati'!$Q$599</c:f>
              <c:strCache>
                <c:ptCount val="1"/>
                <c:pt idx="0">
                  <c:v>Drīzāk pozitīvi</c:v>
                </c:pt>
              </c:strCache>
            </c:strRef>
          </c:tx>
          <c:spPr>
            <a:solidFill>
              <a:srgbClr val="D7D2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AD68-48BB-B318-2E042823CC35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AD68-48BB-B318-2E042823CC35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AD68-48BB-B318-2E042823CC35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AD68-48BB-B318-2E042823CC35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AD68-48BB-B318-2E042823CC35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AD68-48BB-B318-2E042823CC35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AD68-48BB-B318-2E042823CC35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AD68-48BB-B318-2E042823CC35}"/>
                </c:ext>
              </c:extLst>
            </c:dLbl>
            <c:dLbl>
              <c:idx val="3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AD68-48BB-B318-2E042823CC35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'5nod_dati'!$N$600:$N$629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'5nod_dati'!$Q$600:$Q$629</c:f>
              <c:numCache>
                <c:formatCode>General</c:formatCode>
                <c:ptCount val="30"/>
                <c:pt idx="0" formatCode="0">
                  <c:v>45.5</c:v>
                </c:pt>
                <c:pt idx="2" formatCode="0">
                  <c:v>45.8</c:v>
                </c:pt>
                <c:pt idx="3" formatCode="0">
                  <c:v>45.3</c:v>
                </c:pt>
                <c:pt idx="5" formatCode="0">
                  <c:v>57.1</c:v>
                </c:pt>
                <c:pt idx="6" formatCode="0">
                  <c:v>63.4</c:v>
                </c:pt>
                <c:pt idx="7" formatCode="0">
                  <c:v>43.8</c:v>
                </c:pt>
                <c:pt idx="8" formatCode="0">
                  <c:v>45.7</c:v>
                </c:pt>
                <c:pt idx="9" formatCode="0">
                  <c:v>44.5</c:v>
                </c:pt>
                <c:pt idx="10" formatCode="0">
                  <c:v>33.1</c:v>
                </c:pt>
                <c:pt idx="12" formatCode="0">
                  <c:v>27.4</c:v>
                </c:pt>
                <c:pt idx="13" formatCode="0">
                  <c:v>44.3</c:v>
                </c:pt>
                <c:pt idx="14" formatCode="0">
                  <c:v>50.6</c:v>
                </c:pt>
                <c:pt idx="16" formatCode="0">
                  <c:v>45.6</c:v>
                </c:pt>
                <c:pt idx="17" formatCode="0">
                  <c:v>50.6</c:v>
                </c:pt>
                <c:pt idx="19" formatCode="0">
                  <c:v>51.5</c:v>
                </c:pt>
                <c:pt idx="20" formatCode="0">
                  <c:v>47.9</c:v>
                </c:pt>
                <c:pt idx="21" formatCode="0">
                  <c:v>36.799999999999997</c:v>
                </c:pt>
                <c:pt idx="23" formatCode="0">
                  <c:v>37.200000000000003</c:v>
                </c:pt>
                <c:pt idx="24" formatCode="0">
                  <c:v>48.3</c:v>
                </c:pt>
                <c:pt idx="25" formatCode="0">
                  <c:v>50.6</c:v>
                </c:pt>
                <c:pt idx="26" formatCode="0">
                  <c:v>53.8</c:v>
                </c:pt>
                <c:pt idx="28" formatCode="0">
                  <c:v>50.3</c:v>
                </c:pt>
                <c:pt idx="29" formatCode="0">
                  <c:v>43.1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AD68-48BB-B318-2E042823CC35}"/>
            </c:ext>
          </c:extLst>
        </c:ser>
        <c:ser>
          <c:idx val="3"/>
          <c:order val="3"/>
          <c:tx>
            <c:strRef>
              <c:f>'5nod_dati'!$R$599</c:f>
              <c:strCache>
                <c:ptCount val="1"/>
                <c:pt idx="0">
                  <c:v>Drīzāk negatīvi</c:v>
                </c:pt>
              </c:strCache>
            </c:strRef>
          </c:tx>
          <c:spPr>
            <a:solidFill>
              <a:srgbClr val="E17A65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AD68-48BB-B318-2E042823CC35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AD68-48BB-B318-2E042823CC35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AD68-48BB-B318-2E042823CC35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AD68-48BB-B318-2E042823CC35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AD68-48BB-B318-2E042823CC35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AD68-48BB-B318-2E042823CC35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AD68-48BB-B318-2E042823CC35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AD68-48BB-B318-2E042823CC35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AD68-48BB-B318-2E042823CC35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C-AD68-48BB-B318-2E042823CC35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D-AD68-48BB-B318-2E042823CC35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E-AD68-48BB-B318-2E042823CC35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F-AD68-48BB-B318-2E042823CC35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0-AD68-48BB-B318-2E042823CC35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1-AD68-48BB-B318-2E042823CC35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AD68-48BB-B318-2E042823CC35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3-AD68-48BB-B318-2E042823CC35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4-AD68-48BB-B318-2E042823CC35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AD68-48BB-B318-2E042823CC35}"/>
                </c:ext>
              </c:extLst>
            </c:dLbl>
            <c:dLbl>
              <c:idx val="1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6-AD68-48BB-B318-2E042823CC35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AD68-48BB-B318-2E042823CC35}"/>
                </c:ext>
              </c:extLst>
            </c:dLbl>
            <c:dLbl>
              <c:idx val="2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8-AD68-48BB-B318-2E042823CC35}"/>
                </c:ext>
              </c:extLst>
            </c:dLbl>
            <c:dLbl>
              <c:idx val="2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AD68-48BB-B318-2E042823CC35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A-AD68-48BB-B318-2E042823CC35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B-AD68-48BB-B318-2E042823CC35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C-AD68-48BB-B318-2E042823CC35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AD68-48BB-B318-2E042823CC35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E-AD68-48BB-B318-2E042823CC35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F-AD68-48BB-B318-2E042823CC35}"/>
                </c:ext>
              </c:extLst>
            </c:dLbl>
            <c:dLbl>
              <c:idx val="2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AD68-48BB-B318-2E042823CC35}"/>
                </c:ext>
              </c:extLst>
            </c:dLbl>
            <c:dLbl>
              <c:idx val="3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1-AD68-48BB-B318-2E042823CC35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2-AD68-48BB-B318-2E042823CC35}"/>
                </c:ext>
              </c:extLst>
            </c:dLbl>
            <c:dLbl>
              <c:idx val="3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3-AD68-48BB-B318-2E042823CC35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4-AD68-48BB-B318-2E042823CC35}"/>
                </c:ext>
              </c:extLst>
            </c:dLbl>
            <c:dLbl>
              <c:idx val="3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5-AD68-48BB-B318-2E042823CC35}"/>
                </c:ext>
              </c:extLst>
            </c:dLbl>
            <c:dLbl>
              <c:idx val="3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6-AD68-48BB-B318-2E042823CC35}"/>
                </c:ext>
              </c:extLst>
            </c:dLbl>
            <c:dLbl>
              <c:idx val="3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7-AD68-48BB-B318-2E042823CC35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8-AD68-48BB-B318-2E042823CC35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9-AD68-48BB-B318-2E042823CC35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A-AD68-48BB-B318-2E042823CC35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'5nod_dati'!$N$600:$N$629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'5nod_dati'!$R$600:$R$629</c:f>
              <c:numCache>
                <c:formatCode>General</c:formatCode>
                <c:ptCount val="30"/>
                <c:pt idx="0" formatCode="0">
                  <c:v>13.9</c:v>
                </c:pt>
                <c:pt idx="2" formatCode="0">
                  <c:v>14.7</c:v>
                </c:pt>
                <c:pt idx="3" formatCode="0">
                  <c:v>13.1</c:v>
                </c:pt>
                <c:pt idx="5" formatCode="0">
                  <c:v>5.5</c:v>
                </c:pt>
                <c:pt idx="6" formatCode="0">
                  <c:v>6.5</c:v>
                </c:pt>
                <c:pt idx="7" formatCode="0">
                  <c:v>23.4</c:v>
                </c:pt>
                <c:pt idx="8" formatCode="0">
                  <c:v>18.899999999999999</c:v>
                </c:pt>
                <c:pt idx="9" formatCode="0">
                  <c:v>14.4</c:v>
                </c:pt>
                <c:pt idx="10" formatCode="0">
                  <c:v>11.6</c:v>
                </c:pt>
                <c:pt idx="12" formatCode="0">
                  <c:v>10.1</c:v>
                </c:pt>
                <c:pt idx="13" formatCode="0">
                  <c:v>12.1</c:v>
                </c:pt>
                <c:pt idx="14" formatCode="0">
                  <c:v>17</c:v>
                </c:pt>
                <c:pt idx="16" formatCode="0">
                  <c:v>14.3</c:v>
                </c:pt>
                <c:pt idx="17" formatCode="0">
                  <c:v>6.2</c:v>
                </c:pt>
                <c:pt idx="19" formatCode="0">
                  <c:v>16</c:v>
                </c:pt>
                <c:pt idx="20" formatCode="0">
                  <c:v>16</c:v>
                </c:pt>
                <c:pt idx="21" formatCode="0">
                  <c:v>9</c:v>
                </c:pt>
                <c:pt idx="23" formatCode="0">
                  <c:v>19.899999999999999</c:v>
                </c:pt>
                <c:pt idx="24" formatCode="0">
                  <c:v>11.6</c:v>
                </c:pt>
                <c:pt idx="25" formatCode="0">
                  <c:v>11.8</c:v>
                </c:pt>
                <c:pt idx="26" formatCode="0">
                  <c:v>15.7</c:v>
                </c:pt>
                <c:pt idx="28" formatCode="0">
                  <c:v>12.9</c:v>
                </c:pt>
                <c:pt idx="29" formatCode="0">
                  <c:v>14.3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B-AD68-48BB-B318-2E042823CC35}"/>
            </c:ext>
          </c:extLst>
        </c:ser>
        <c:ser>
          <c:idx val="4"/>
          <c:order val="4"/>
          <c:tx>
            <c:strRef>
              <c:f>'5nod_dati'!$S$599</c:f>
              <c:strCache>
                <c:ptCount val="1"/>
                <c:pt idx="0">
                  <c:v>Ļoti negatīvi</c:v>
                </c:pt>
              </c:strCache>
            </c:strRef>
          </c:tx>
          <c:spPr>
            <a:solidFill>
              <a:srgbClr val="D14529"/>
            </a:solidFill>
          </c:spPr>
          <c:invertIfNegative val="0"/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C-AD68-48BB-B318-2E042823CC35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3-AD68-48BB-B318-2E042823CC35}"/>
                </c:ext>
              </c:extLst>
            </c:dLbl>
            <c:dLbl>
              <c:idx val="14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D-AD68-48BB-B318-2E042823CC35}"/>
                </c:ext>
              </c:extLst>
            </c:dLbl>
            <c:dLbl>
              <c:idx val="25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E-AD68-48BB-B318-2E042823CC35}"/>
                </c:ext>
              </c:extLst>
            </c:dLbl>
            <c:dLbl>
              <c:idx val="26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F-AD68-48BB-B318-2E042823CC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'5nod_dati'!$N$600:$N$629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'5nod_dati'!$S$600:$S$629</c:f>
              <c:numCache>
                <c:formatCode>General</c:formatCode>
                <c:ptCount val="30"/>
                <c:pt idx="0" formatCode="0">
                  <c:v>3.3</c:v>
                </c:pt>
                <c:pt idx="2" formatCode="0">
                  <c:v>2</c:v>
                </c:pt>
                <c:pt idx="3" formatCode="0">
                  <c:v>4.5999999999999996</c:v>
                </c:pt>
                <c:pt idx="6" formatCode="0">
                  <c:v>2.2999999999999998</c:v>
                </c:pt>
                <c:pt idx="7" formatCode="0">
                  <c:v>3.4</c:v>
                </c:pt>
                <c:pt idx="8" formatCode="0">
                  <c:v>3.2</c:v>
                </c:pt>
                <c:pt idx="9" formatCode="0">
                  <c:v>6.6</c:v>
                </c:pt>
                <c:pt idx="10" formatCode="0">
                  <c:v>2.6</c:v>
                </c:pt>
                <c:pt idx="12" formatCode="0">
                  <c:v>7</c:v>
                </c:pt>
                <c:pt idx="13" formatCode="0">
                  <c:v>3.9</c:v>
                </c:pt>
                <c:pt idx="14" formatCode="0">
                  <c:v>1.8</c:v>
                </c:pt>
                <c:pt idx="16" formatCode="0">
                  <c:v>3.5</c:v>
                </c:pt>
                <c:pt idx="19" formatCode="0">
                  <c:v>2.6</c:v>
                </c:pt>
                <c:pt idx="20" formatCode="0">
                  <c:v>2.9</c:v>
                </c:pt>
                <c:pt idx="21" formatCode="0">
                  <c:v>4.5999999999999996</c:v>
                </c:pt>
                <c:pt idx="23" formatCode="0">
                  <c:v>4.4000000000000004</c:v>
                </c:pt>
                <c:pt idx="24" formatCode="0">
                  <c:v>5.3</c:v>
                </c:pt>
                <c:pt idx="25" formatCode="0">
                  <c:v>1.7</c:v>
                </c:pt>
                <c:pt idx="26" formatCode="0">
                  <c:v>2.2000000000000002</c:v>
                </c:pt>
                <c:pt idx="28" formatCode="0">
                  <c:v>2.5</c:v>
                </c:pt>
                <c:pt idx="29" formatCode="0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0-AD68-48BB-B318-2E042823CC35}"/>
            </c:ext>
          </c:extLst>
        </c:ser>
        <c:ser>
          <c:idx val="5"/>
          <c:order val="5"/>
          <c:tx>
            <c:strRef>
              <c:f>'5nod_dati'!$T$599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</c:spPr>
          <c:invertIfNegative val="0"/>
          <c:cat>
            <c:strRef>
              <c:f>'5nod_dati'!$N$600:$N$629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'5nod_dati'!$T$600:$T$629</c:f>
              <c:numCache>
                <c:formatCode>General</c:formatCode>
                <c:ptCount val="30"/>
                <c:pt idx="0" formatCode="0.0">
                  <c:v>15.000000000000002</c:v>
                </c:pt>
                <c:pt idx="2" formatCode="0.0">
                  <c:v>15.500000000000004</c:v>
                </c:pt>
                <c:pt idx="3" formatCode="0.0">
                  <c:v>14.500000000000002</c:v>
                </c:pt>
                <c:pt idx="5" formatCode="0.0">
                  <c:v>26.700000000000003</c:v>
                </c:pt>
                <c:pt idx="6" formatCode="0.0">
                  <c:v>23.400000000000002</c:v>
                </c:pt>
                <c:pt idx="7" formatCode="0.0">
                  <c:v>5.4000000000000057</c:v>
                </c:pt>
                <c:pt idx="8" formatCode="0.0">
                  <c:v>10.100000000000005</c:v>
                </c:pt>
                <c:pt idx="9" formatCode="0.0">
                  <c:v>11.200000000000001</c:v>
                </c:pt>
                <c:pt idx="10" formatCode="0.0">
                  <c:v>18</c:v>
                </c:pt>
                <c:pt idx="12" formatCode="0.0">
                  <c:v>15.100000000000003</c:v>
                </c:pt>
                <c:pt idx="13" formatCode="0.0">
                  <c:v>16.200000000000003</c:v>
                </c:pt>
                <c:pt idx="14" formatCode="0.0">
                  <c:v>13.400000000000002</c:v>
                </c:pt>
                <c:pt idx="16" formatCode="0.0">
                  <c:v>14.400000000000002</c:v>
                </c:pt>
                <c:pt idx="17" formatCode="0.0">
                  <c:v>26.000000000000004</c:v>
                </c:pt>
                <c:pt idx="19" formatCode="0.0">
                  <c:v>13.600000000000001</c:v>
                </c:pt>
                <c:pt idx="20" formatCode="0.0">
                  <c:v>13.300000000000004</c:v>
                </c:pt>
                <c:pt idx="21" formatCode="0.0">
                  <c:v>18.600000000000001</c:v>
                </c:pt>
                <c:pt idx="23" formatCode="0.0">
                  <c:v>7.9000000000000057</c:v>
                </c:pt>
                <c:pt idx="24" formatCode="0.0">
                  <c:v>15.300000000000002</c:v>
                </c:pt>
                <c:pt idx="25" formatCode="0.0">
                  <c:v>18.700000000000003</c:v>
                </c:pt>
                <c:pt idx="26" formatCode="0.0">
                  <c:v>14.300000000000004</c:v>
                </c:pt>
                <c:pt idx="28" formatCode="0.0">
                  <c:v>16.800000000000004</c:v>
                </c:pt>
                <c:pt idx="29" formatCode="0.0">
                  <c:v>14.100000000000001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1-AD68-48BB-B318-2E042823CC35}"/>
            </c:ext>
          </c:extLst>
        </c:ser>
        <c:ser>
          <c:idx val="6"/>
          <c:order val="6"/>
          <c:tx>
            <c:strRef>
              <c:f>'5nod_dati'!$U$599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'5nod_dati'!$N$600:$N$629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'5nod_dati'!$U$600:$U$629</c:f>
              <c:numCache>
                <c:formatCode>General</c:formatCode>
                <c:ptCount val="30"/>
                <c:pt idx="0" formatCode="0">
                  <c:v>24.8</c:v>
                </c:pt>
                <c:pt idx="2" formatCode="0">
                  <c:v>23.6</c:v>
                </c:pt>
                <c:pt idx="3" formatCode="0">
                  <c:v>26</c:v>
                </c:pt>
                <c:pt idx="5" formatCode="0">
                  <c:v>16.2</c:v>
                </c:pt>
                <c:pt idx="6" formatCode="0">
                  <c:v>12.7</c:v>
                </c:pt>
                <c:pt idx="7" formatCode="0">
                  <c:v>14.6</c:v>
                </c:pt>
                <c:pt idx="8" formatCode="0">
                  <c:v>22.1</c:v>
                </c:pt>
                <c:pt idx="9" formatCode="0">
                  <c:v>24</c:v>
                </c:pt>
                <c:pt idx="10" formatCode="0">
                  <c:v>42.9</c:v>
                </c:pt>
                <c:pt idx="12" formatCode="0">
                  <c:v>49.9</c:v>
                </c:pt>
                <c:pt idx="13" formatCode="0">
                  <c:v>28</c:v>
                </c:pt>
                <c:pt idx="14" formatCode="0">
                  <c:v>15.8</c:v>
                </c:pt>
                <c:pt idx="16" formatCode="0">
                  <c:v>24.1</c:v>
                </c:pt>
                <c:pt idx="17" formatCode="0">
                  <c:v>36.5</c:v>
                </c:pt>
                <c:pt idx="19" formatCode="0">
                  <c:v>13.4</c:v>
                </c:pt>
                <c:pt idx="20" formatCode="0">
                  <c:v>21.2</c:v>
                </c:pt>
                <c:pt idx="21" formatCode="0">
                  <c:v>40.1</c:v>
                </c:pt>
                <c:pt idx="23" formatCode="0">
                  <c:v>27.5</c:v>
                </c:pt>
                <c:pt idx="24" formatCode="0">
                  <c:v>25.8</c:v>
                </c:pt>
                <c:pt idx="25" formatCode="0">
                  <c:v>21.3</c:v>
                </c:pt>
                <c:pt idx="26" formatCode="0">
                  <c:v>8</c:v>
                </c:pt>
                <c:pt idx="28" formatCode="0">
                  <c:v>19</c:v>
                </c:pt>
                <c:pt idx="29" formatCode="0">
                  <c:v>27.7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2-AD68-48BB-B318-2E042823CC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9087752"/>
        <c:axId val="1"/>
      </c:barChart>
      <c:catAx>
        <c:axId val="62908775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000"/>
                  <a:t>%</a:t>
                </a:r>
              </a:p>
            </c:rich>
          </c:tx>
          <c:layout>
            <c:manualLayout>
              <c:xMode val="edge"/>
              <c:yMode val="edge"/>
              <c:x val="7.8616643507796822E-3"/>
              <c:y val="1.2875768415669845E-2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82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65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629087752"/>
        <c:crosses val="max"/>
        <c:crossBetween val="between"/>
        <c:majorUnit val="56"/>
        <c:minorUnit val="4"/>
      </c:valAx>
      <c:spPr>
        <a:noFill/>
        <a:ln w="25400">
          <a:noFill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29422204017234055"/>
          <c:y val="9.190991794837124E-3"/>
          <c:w val="0.70577795982765945"/>
          <c:h val="3.1598571011956837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6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900"/>
              <a:t>Indekss*</a:t>
            </a:r>
          </a:p>
        </c:rich>
      </c:tx>
      <c:layout>
        <c:manualLayout>
          <c:xMode val="edge"/>
          <c:yMode val="edge"/>
          <c:x val="0.35992835659491063"/>
          <c:y val="5.5728126438742195E-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25474322147499801"/>
          <c:y val="4.2147228777282747E-2"/>
          <c:w val="0.45242630078965446"/>
          <c:h val="0.893575757165852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'5nod_dati'!$X$599</c:f>
              <c:strCache>
                <c:ptCount val="1"/>
                <c:pt idx="0">
                  <c:v>Indekss</c:v>
                </c:pt>
              </c:strCache>
            </c:strRef>
          </c:tx>
          <c:spPr>
            <a:pattFill prst="dkUpDiag">
              <a:fgClr>
                <a:schemeClr val="accent5">
                  <a:lumMod val="75000"/>
                </a:schemeClr>
              </a:fgClr>
              <a:bgClr>
                <a:schemeClr val="bg1"/>
              </a:bgClr>
            </a:pattFill>
            <a:ln w="3175">
              <a:solidFill>
                <a:schemeClr val="accent5">
                  <a:lumMod val="75000"/>
                </a:schemeClr>
              </a:solidFill>
              <a:prstDash val="solid"/>
            </a:ln>
          </c:spPr>
          <c:invertIfNegative val="1"/>
          <c:dPt>
            <c:idx val="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0-C702-437E-8948-A8EC87BB689E}"/>
              </c:ext>
            </c:extLst>
          </c:dPt>
          <c:dPt>
            <c:idx val="3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1-C702-437E-8948-A8EC87BB689E}"/>
              </c:ext>
            </c:extLst>
          </c:dPt>
          <c:dPt>
            <c:idx val="4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2-C702-437E-8948-A8EC87BB689E}"/>
              </c:ext>
            </c:extLst>
          </c:dPt>
          <c:dPt>
            <c:idx val="5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3-C702-437E-8948-A8EC87BB689E}"/>
              </c:ext>
            </c:extLst>
          </c:dPt>
          <c:dPt>
            <c:idx val="6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4-C702-437E-8948-A8EC87BB689E}"/>
              </c:ext>
            </c:extLst>
          </c:dPt>
          <c:dPt>
            <c:idx val="7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5-C702-437E-8948-A8EC87BB689E}"/>
              </c:ext>
            </c:extLst>
          </c:dPt>
          <c:dPt>
            <c:idx val="8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6-C702-437E-8948-A8EC87BB689E}"/>
              </c:ext>
            </c:extLst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C702-437E-8948-A8EC87BB689E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C702-437E-8948-A8EC87BB689E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C702-437E-8948-A8EC87BB689E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C702-437E-8948-A8EC87BB689E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C702-437E-8948-A8EC87BB689E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C702-437E-8948-A8EC87BB689E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C702-437E-8948-A8EC87BB689E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C702-437E-8948-A8EC87BB689E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C702-437E-8948-A8EC87BB689E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'5nod_dati'!$X$600:$X$629</c:f>
              <c:numCache>
                <c:formatCode>General</c:formatCode>
                <c:ptCount val="30"/>
                <c:pt idx="0" formatCode="0.0">
                  <c:v>25</c:v>
                </c:pt>
                <c:pt idx="2" formatCode="0.0">
                  <c:v>27.549999999999997</c:v>
                </c:pt>
                <c:pt idx="3" formatCode="0.0">
                  <c:v>22.6</c:v>
                </c:pt>
                <c:pt idx="5" formatCode="0.0">
                  <c:v>47.1</c:v>
                </c:pt>
                <c:pt idx="6" formatCode="0.0">
                  <c:v>41.25</c:v>
                </c:pt>
                <c:pt idx="7" formatCode="0.0">
                  <c:v>21.499999999999993</c:v>
                </c:pt>
                <c:pt idx="8" formatCode="0.0">
                  <c:v>20.399999999999999</c:v>
                </c:pt>
                <c:pt idx="9" formatCode="0.0">
                  <c:v>18.95</c:v>
                </c:pt>
                <c:pt idx="10" formatCode="0.0">
                  <c:v>17.950000000000003</c:v>
                </c:pt>
                <c:pt idx="12" formatCode="0.0">
                  <c:v>7.2499999999999964</c:v>
                </c:pt>
                <c:pt idx="13" formatCode="0.0">
                  <c:v>23.8</c:v>
                </c:pt>
                <c:pt idx="14" formatCode="0.0">
                  <c:v>29.8</c:v>
                </c:pt>
                <c:pt idx="16" formatCode="0.0">
                  <c:v>24.550000000000004</c:v>
                </c:pt>
                <c:pt idx="17" formatCode="0.0">
                  <c:v>29</c:v>
                </c:pt>
                <c:pt idx="19" formatCode="0.0">
                  <c:v>31.65</c:v>
                </c:pt>
                <c:pt idx="20" formatCode="0.0">
                  <c:v>25.050000000000004</c:v>
                </c:pt>
                <c:pt idx="21" formatCode="0.0">
                  <c:v>18.699999999999996</c:v>
                </c:pt>
                <c:pt idx="23" formatCode="0.0">
                  <c:v>15.250000000000002</c:v>
                </c:pt>
                <c:pt idx="24" formatCode="0.0">
                  <c:v>22.049999999999997</c:v>
                </c:pt>
                <c:pt idx="25" formatCode="0.0">
                  <c:v>32.299999999999997</c:v>
                </c:pt>
                <c:pt idx="26" formatCode="0.0">
                  <c:v>37.150000000000006</c:v>
                </c:pt>
                <c:pt idx="28" formatCode="0.0">
                  <c:v>31.500000000000004</c:v>
                </c:pt>
                <c:pt idx="29" formatCode="0.0">
                  <c:v>21.599999999999998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702-437E-8948-A8EC87BB68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9089912"/>
        <c:axId val="1"/>
      </c:barChart>
      <c:catAx>
        <c:axId val="62908991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00"/>
          <c:min val="-60"/>
        </c:scaling>
        <c:delete val="1"/>
        <c:axPos val="b"/>
        <c:numFmt formatCode="0.0" sourceLinked="1"/>
        <c:majorTickMark val="out"/>
        <c:minorTickMark val="none"/>
        <c:tickLblPos val="nextTo"/>
        <c:crossAx val="629089912"/>
        <c:crosses val="max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6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6995447137735229"/>
          <c:y val="5.0431029454651513E-2"/>
          <c:w val="0.7178450928928003"/>
          <c:h val="0.8858972003499562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'5nod_dati'!$N$165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'5nod_dati'!$M$166:$M$195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'5nod_dati'!$N$166:$N$195</c:f>
              <c:numCache>
                <c:formatCode>General</c:formatCode>
                <c:ptCount val="30"/>
                <c:pt idx="0" formatCode="0.0">
                  <c:v>23.999999999999986</c:v>
                </c:pt>
                <c:pt idx="2" formatCode="0.0">
                  <c:v>28.9</c:v>
                </c:pt>
                <c:pt idx="3" formatCode="0.0">
                  <c:v>19.499999999999986</c:v>
                </c:pt>
                <c:pt idx="5" formatCode="0.0">
                  <c:v>3.6999999999999886</c:v>
                </c:pt>
                <c:pt idx="6" formatCode="0.0">
                  <c:v>13.399999999999999</c:v>
                </c:pt>
                <c:pt idx="7" formatCode="0.0">
                  <c:v>18.699999999999996</c:v>
                </c:pt>
                <c:pt idx="8" formatCode="0.0">
                  <c:v>27.5</c:v>
                </c:pt>
                <c:pt idx="9" formatCode="0.0">
                  <c:v>33.79999999999999</c:v>
                </c:pt>
                <c:pt idx="10" formatCode="0.0">
                  <c:v>30.199999999999989</c:v>
                </c:pt>
                <c:pt idx="12" formatCode="0.0">
                  <c:v>44.499999999999993</c:v>
                </c:pt>
                <c:pt idx="13" formatCode="0.0">
                  <c:v>22.1</c:v>
                </c:pt>
                <c:pt idx="14" formatCode="0.0">
                  <c:v>22.799999999999997</c:v>
                </c:pt>
                <c:pt idx="16" formatCode="0.0">
                  <c:v>23.699999999999996</c:v>
                </c:pt>
                <c:pt idx="17" formatCode="0.0">
                  <c:v>29</c:v>
                </c:pt>
                <c:pt idx="19" formatCode="0.0">
                  <c:v>14.299999999999997</c:v>
                </c:pt>
                <c:pt idx="20" formatCode="0.0">
                  <c:v>28</c:v>
                </c:pt>
                <c:pt idx="21" formatCode="0.0">
                  <c:v>27.499999999999986</c:v>
                </c:pt>
                <c:pt idx="23" formatCode="0.0">
                  <c:v>17.399999999999991</c:v>
                </c:pt>
                <c:pt idx="24" formatCode="0.0">
                  <c:v>22.199999999999996</c:v>
                </c:pt>
                <c:pt idx="25" formatCode="0.0">
                  <c:v>23.79999999999999</c:v>
                </c:pt>
                <c:pt idx="26" formatCode="0.0">
                  <c:v>14.700000000000003</c:v>
                </c:pt>
                <c:pt idx="28" formatCode="0.0">
                  <c:v>21.999999999999993</c:v>
                </c:pt>
                <c:pt idx="29" formatCode="0.0">
                  <c:v>24.999999999999993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27-4418-BE0F-68797E03BF4D}"/>
            </c:ext>
          </c:extLst>
        </c:ser>
        <c:ser>
          <c:idx val="1"/>
          <c:order val="1"/>
          <c:tx>
            <c:strRef>
              <c:f>'5nod_dati'!$O$165</c:f>
              <c:strCache>
                <c:ptCount val="1"/>
                <c:pt idx="0">
                  <c:v>Ļoti pozitīvi</c:v>
                </c:pt>
              </c:strCache>
            </c:strRef>
          </c:tx>
          <c:spPr>
            <a:solidFill>
              <a:srgbClr val="7E7B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E227-4418-BE0F-68797E03BF4D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E227-4418-BE0F-68797E03BF4D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E227-4418-BE0F-68797E03BF4D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E227-4418-BE0F-68797E03BF4D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E227-4418-BE0F-68797E03BF4D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E227-4418-BE0F-68797E03BF4D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E227-4418-BE0F-68797E03BF4D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E227-4418-BE0F-68797E03BF4D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E227-4418-BE0F-68797E03BF4D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E227-4418-BE0F-68797E03BF4D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E227-4418-BE0F-68797E03BF4D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E227-4418-BE0F-68797E03BF4D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E227-4418-BE0F-68797E03BF4D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E227-4418-BE0F-68797E03BF4D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E227-4418-BE0F-68797E03BF4D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E227-4418-BE0F-68797E03BF4D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E227-4418-BE0F-68797E03BF4D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E227-4418-BE0F-68797E03BF4D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E227-4418-BE0F-68797E03BF4D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E227-4418-BE0F-68797E03BF4D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E227-4418-BE0F-68797E03BF4D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E227-4418-BE0F-68797E03BF4D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E227-4418-BE0F-68797E03BF4D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'5nod_dati'!$M$166:$M$195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'5nod_dati'!$O$166:$O$195</c:f>
              <c:numCache>
                <c:formatCode>General</c:formatCode>
                <c:ptCount val="30"/>
                <c:pt idx="0" formatCode="0">
                  <c:v>10.9</c:v>
                </c:pt>
                <c:pt idx="2" formatCode="0">
                  <c:v>9.3000000000000007</c:v>
                </c:pt>
                <c:pt idx="3" formatCode="0">
                  <c:v>12.4</c:v>
                </c:pt>
                <c:pt idx="5" formatCode="0">
                  <c:v>5.2</c:v>
                </c:pt>
                <c:pt idx="6" formatCode="0">
                  <c:v>17.3</c:v>
                </c:pt>
                <c:pt idx="7" formatCode="0">
                  <c:v>9</c:v>
                </c:pt>
                <c:pt idx="8" formatCode="0">
                  <c:v>14.3</c:v>
                </c:pt>
                <c:pt idx="9" formatCode="0">
                  <c:v>5.4</c:v>
                </c:pt>
                <c:pt idx="10" formatCode="0">
                  <c:v>11.7</c:v>
                </c:pt>
                <c:pt idx="12" formatCode="0">
                  <c:v>13.2</c:v>
                </c:pt>
                <c:pt idx="13" formatCode="0">
                  <c:v>11.1</c:v>
                </c:pt>
                <c:pt idx="14" formatCode="0">
                  <c:v>10.3</c:v>
                </c:pt>
                <c:pt idx="16" formatCode="0">
                  <c:v>10.8</c:v>
                </c:pt>
                <c:pt idx="17" formatCode="0">
                  <c:v>6.8</c:v>
                </c:pt>
                <c:pt idx="19" formatCode="0">
                  <c:v>12.6</c:v>
                </c:pt>
                <c:pt idx="20" formatCode="0">
                  <c:v>8.3000000000000007</c:v>
                </c:pt>
                <c:pt idx="21" formatCode="0">
                  <c:v>12.9</c:v>
                </c:pt>
                <c:pt idx="23" formatCode="0">
                  <c:v>17.600000000000001</c:v>
                </c:pt>
                <c:pt idx="24" formatCode="0">
                  <c:v>11.5</c:v>
                </c:pt>
                <c:pt idx="25" formatCode="0">
                  <c:v>10.9</c:v>
                </c:pt>
                <c:pt idx="26" formatCode="0">
                  <c:v>10.1</c:v>
                </c:pt>
                <c:pt idx="28" formatCode="0">
                  <c:v>8.6999999999999993</c:v>
                </c:pt>
                <c:pt idx="29" formatCode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E227-4418-BE0F-68797E03BF4D}"/>
            </c:ext>
          </c:extLst>
        </c:ser>
        <c:ser>
          <c:idx val="2"/>
          <c:order val="2"/>
          <c:tx>
            <c:strRef>
              <c:f>'5nod_dati'!$P$165</c:f>
              <c:strCache>
                <c:ptCount val="1"/>
                <c:pt idx="0">
                  <c:v>Drīzāk pozitīvi</c:v>
                </c:pt>
              </c:strCache>
            </c:strRef>
          </c:tx>
          <c:spPr>
            <a:solidFill>
              <a:srgbClr val="D7D2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E227-4418-BE0F-68797E03BF4D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E227-4418-BE0F-68797E03BF4D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E227-4418-BE0F-68797E03BF4D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E227-4418-BE0F-68797E03BF4D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E227-4418-BE0F-68797E03BF4D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E227-4418-BE0F-68797E03BF4D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E227-4418-BE0F-68797E03BF4D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E227-4418-BE0F-68797E03BF4D}"/>
                </c:ext>
              </c:extLst>
            </c:dLbl>
            <c:dLbl>
              <c:idx val="3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E227-4418-BE0F-68797E03BF4D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'5nod_dati'!$M$166:$M$195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'5nod_dati'!$P$166:$P$195</c:f>
              <c:numCache>
                <c:formatCode>General</c:formatCode>
                <c:ptCount val="30"/>
                <c:pt idx="0" formatCode="0">
                  <c:v>46.7</c:v>
                </c:pt>
                <c:pt idx="2" formatCode="0">
                  <c:v>43.4</c:v>
                </c:pt>
                <c:pt idx="3" formatCode="0">
                  <c:v>49.7</c:v>
                </c:pt>
                <c:pt idx="5" formatCode="0">
                  <c:v>72.7</c:v>
                </c:pt>
                <c:pt idx="6" formatCode="0">
                  <c:v>50.9</c:v>
                </c:pt>
                <c:pt idx="7" formatCode="0">
                  <c:v>53.9</c:v>
                </c:pt>
                <c:pt idx="8" formatCode="0">
                  <c:v>39.799999999999997</c:v>
                </c:pt>
                <c:pt idx="9" formatCode="0">
                  <c:v>42.4</c:v>
                </c:pt>
                <c:pt idx="10" formatCode="0">
                  <c:v>39.700000000000003</c:v>
                </c:pt>
                <c:pt idx="12" formatCode="0">
                  <c:v>23.9</c:v>
                </c:pt>
                <c:pt idx="13" formatCode="0">
                  <c:v>48.4</c:v>
                </c:pt>
                <c:pt idx="14" formatCode="0">
                  <c:v>48.5</c:v>
                </c:pt>
                <c:pt idx="16" formatCode="0">
                  <c:v>47.1</c:v>
                </c:pt>
                <c:pt idx="17" formatCode="0">
                  <c:v>45.8</c:v>
                </c:pt>
                <c:pt idx="19" formatCode="0">
                  <c:v>54.7</c:v>
                </c:pt>
                <c:pt idx="20" formatCode="0">
                  <c:v>45.3</c:v>
                </c:pt>
                <c:pt idx="21" formatCode="0">
                  <c:v>41.2</c:v>
                </c:pt>
                <c:pt idx="23" formatCode="0">
                  <c:v>46.6</c:v>
                </c:pt>
                <c:pt idx="24" formatCode="0">
                  <c:v>47.9</c:v>
                </c:pt>
                <c:pt idx="25" formatCode="0">
                  <c:v>46.9</c:v>
                </c:pt>
                <c:pt idx="26" formatCode="0">
                  <c:v>56.8</c:v>
                </c:pt>
                <c:pt idx="28" formatCode="0">
                  <c:v>50.9</c:v>
                </c:pt>
                <c:pt idx="29" formatCode="0">
                  <c:v>44.6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E227-4418-BE0F-68797E03BF4D}"/>
            </c:ext>
          </c:extLst>
        </c:ser>
        <c:ser>
          <c:idx val="3"/>
          <c:order val="3"/>
          <c:tx>
            <c:strRef>
              <c:f>'5nod_dati'!$Q$165</c:f>
              <c:strCache>
                <c:ptCount val="1"/>
                <c:pt idx="0">
                  <c:v>Drīzāk negatīvi</c:v>
                </c:pt>
              </c:strCache>
            </c:strRef>
          </c:tx>
          <c:spPr>
            <a:solidFill>
              <a:srgbClr val="E17A65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E227-4418-BE0F-68797E03BF4D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E227-4418-BE0F-68797E03BF4D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E227-4418-BE0F-68797E03BF4D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E227-4418-BE0F-68797E03BF4D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E227-4418-BE0F-68797E03BF4D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E227-4418-BE0F-68797E03BF4D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E227-4418-BE0F-68797E03BF4D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E227-4418-BE0F-68797E03BF4D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E227-4418-BE0F-68797E03BF4D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C-E227-4418-BE0F-68797E03BF4D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D-E227-4418-BE0F-68797E03BF4D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E-E227-4418-BE0F-68797E03BF4D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F-E227-4418-BE0F-68797E03BF4D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0-E227-4418-BE0F-68797E03BF4D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1-E227-4418-BE0F-68797E03BF4D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E227-4418-BE0F-68797E03BF4D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3-E227-4418-BE0F-68797E03BF4D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4-E227-4418-BE0F-68797E03BF4D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E227-4418-BE0F-68797E03BF4D}"/>
                </c:ext>
              </c:extLst>
            </c:dLbl>
            <c:dLbl>
              <c:idx val="1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6-E227-4418-BE0F-68797E03BF4D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E227-4418-BE0F-68797E03BF4D}"/>
                </c:ext>
              </c:extLst>
            </c:dLbl>
            <c:dLbl>
              <c:idx val="2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8-E227-4418-BE0F-68797E03BF4D}"/>
                </c:ext>
              </c:extLst>
            </c:dLbl>
            <c:dLbl>
              <c:idx val="2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E227-4418-BE0F-68797E03BF4D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A-E227-4418-BE0F-68797E03BF4D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B-E227-4418-BE0F-68797E03BF4D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C-E227-4418-BE0F-68797E03BF4D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E227-4418-BE0F-68797E03BF4D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E-E227-4418-BE0F-68797E03BF4D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F-E227-4418-BE0F-68797E03BF4D}"/>
                </c:ext>
              </c:extLst>
            </c:dLbl>
            <c:dLbl>
              <c:idx val="2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E227-4418-BE0F-68797E03BF4D}"/>
                </c:ext>
              </c:extLst>
            </c:dLbl>
            <c:dLbl>
              <c:idx val="3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1-E227-4418-BE0F-68797E03BF4D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2-E227-4418-BE0F-68797E03BF4D}"/>
                </c:ext>
              </c:extLst>
            </c:dLbl>
            <c:dLbl>
              <c:idx val="3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3-E227-4418-BE0F-68797E03BF4D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4-E227-4418-BE0F-68797E03BF4D}"/>
                </c:ext>
              </c:extLst>
            </c:dLbl>
            <c:dLbl>
              <c:idx val="3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5-E227-4418-BE0F-68797E03BF4D}"/>
                </c:ext>
              </c:extLst>
            </c:dLbl>
            <c:dLbl>
              <c:idx val="3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6-E227-4418-BE0F-68797E03BF4D}"/>
                </c:ext>
              </c:extLst>
            </c:dLbl>
            <c:dLbl>
              <c:idx val="3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7-E227-4418-BE0F-68797E03BF4D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8-E227-4418-BE0F-68797E03BF4D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9-E227-4418-BE0F-68797E03BF4D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A-E227-4418-BE0F-68797E03BF4D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'5nod_dati'!$M$166:$M$195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'5nod_dati'!$Q$166:$Q$195</c:f>
              <c:numCache>
                <c:formatCode>General</c:formatCode>
                <c:ptCount val="30"/>
                <c:pt idx="0" formatCode="0">
                  <c:v>8.6</c:v>
                </c:pt>
                <c:pt idx="2" formatCode="0">
                  <c:v>7.8</c:v>
                </c:pt>
                <c:pt idx="3" formatCode="0">
                  <c:v>9.3000000000000007</c:v>
                </c:pt>
                <c:pt idx="5" formatCode="0">
                  <c:v>5.5</c:v>
                </c:pt>
                <c:pt idx="6" formatCode="0">
                  <c:v>10</c:v>
                </c:pt>
                <c:pt idx="7" formatCode="0">
                  <c:v>8.1999999999999993</c:v>
                </c:pt>
                <c:pt idx="8" formatCode="0">
                  <c:v>9</c:v>
                </c:pt>
                <c:pt idx="9" formatCode="0">
                  <c:v>8.9</c:v>
                </c:pt>
                <c:pt idx="10" formatCode="0">
                  <c:v>8.4</c:v>
                </c:pt>
                <c:pt idx="12" formatCode="0">
                  <c:v>2.8</c:v>
                </c:pt>
                <c:pt idx="13" formatCode="0">
                  <c:v>7.9</c:v>
                </c:pt>
                <c:pt idx="14" formatCode="0">
                  <c:v>10.6</c:v>
                </c:pt>
                <c:pt idx="16" formatCode="0">
                  <c:v>7.9</c:v>
                </c:pt>
                <c:pt idx="17" formatCode="0">
                  <c:v>17.2</c:v>
                </c:pt>
                <c:pt idx="19" formatCode="0">
                  <c:v>9</c:v>
                </c:pt>
                <c:pt idx="20" formatCode="0">
                  <c:v>9</c:v>
                </c:pt>
                <c:pt idx="21" formatCode="0">
                  <c:v>7.7</c:v>
                </c:pt>
                <c:pt idx="23" formatCode="0">
                  <c:v>8.8000000000000007</c:v>
                </c:pt>
                <c:pt idx="24" formatCode="0">
                  <c:v>10</c:v>
                </c:pt>
                <c:pt idx="25" formatCode="0">
                  <c:v>9.9</c:v>
                </c:pt>
                <c:pt idx="26" formatCode="0">
                  <c:v>10.1</c:v>
                </c:pt>
                <c:pt idx="28" formatCode="0">
                  <c:v>6.2</c:v>
                </c:pt>
                <c:pt idx="29" formatCode="0">
                  <c:v>9.8000000000000007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B-E227-4418-BE0F-68797E03BF4D}"/>
            </c:ext>
          </c:extLst>
        </c:ser>
        <c:ser>
          <c:idx val="4"/>
          <c:order val="4"/>
          <c:tx>
            <c:strRef>
              <c:f>'5nod_dati'!$R$165</c:f>
              <c:strCache>
                <c:ptCount val="1"/>
                <c:pt idx="0">
                  <c:v>Ļoti negatīvi</c:v>
                </c:pt>
              </c:strCache>
            </c:strRef>
          </c:tx>
          <c:spPr>
            <a:solidFill>
              <a:srgbClr val="D14529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C-E227-4418-BE0F-68797E03BF4D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D-E227-4418-BE0F-68797E03BF4D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E-E227-4418-BE0F-68797E03BF4D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F-E227-4418-BE0F-68797E03BF4D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0-E227-4418-BE0F-68797E03BF4D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1-E227-4418-BE0F-68797E03BF4D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2-E227-4418-BE0F-68797E03BF4D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3-E227-4418-BE0F-68797E03BF4D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4-E227-4418-BE0F-68797E03BF4D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5-E227-4418-BE0F-68797E03BF4D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6-E227-4418-BE0F-68797E03BF4D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7-E227-4418-BE0F-68797E03BF4D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8-E227-4418-BE0F-68797E03BF4D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9-E227-4418-BE0F-68797E03BF4D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A-E227-4418-BE0F-68797E03BF4D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B-E227-4418-BE0F-68797E03BF4D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C-E227-4418-BE0F-68797E03BF4D}"/>
                </c:ext>
              </c:extLst>
            </c:dLbl>
            <c:dLbl>
              <c:idx val="1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D-E227-4418-BE0F-68797E03BF4D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E-E227-4418-BE0F-68797E03BF4D}"/>
                </c:ext>
              </c:extLst>
            </c:dLbl>
            <c:dLbl>
              <c:idx val="1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F-E227-4418-BE0F-68797E03BF4D}"/>
                </c:ext>
              </c:extLst>
            </c:dLbl>
            <c:dLbl>
              <c:idx val="2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0-E227-4418-BE0F-68797E03BF4D}"/>
                </c:ext>
              </c:extLst>
            </c:dLbl>
            <c:dLbl>
              <c:idx val="2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1-E227-4418-BE0F-68797E03BF4D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2-E227-4418-BE0F-68797E03BF4D}"/>
                </c:ext>
              </c:extLst>
            </c:dLbl>
            <c:dLbl>
              <c:idx val="2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3-E227-4418-BE0F-68797E03BF4D}"/>
                </c:ext>
              </c:extLst>
            </c:dLbl>
            <c:dLbl>
              <c:idx val="2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4-E227-4418-BE0F-68797E03BF4D}"/>
                </c:ext>
              </c:extLst>
            </c:dLbl>
            <c:dLbl>
              <c:idx val="2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5-E227-4418-BE0F-68797E03BF4D}"/>
                </c:ext>
              </c:extLst>
            </c:dLbl>
            <c:dLbl>
              <c:idx val="2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6-E227-4418-BE0F-68797E03BF4D}"/>
                </c:ext>
              </c:extLst>
            </c:dLbl>
            <c:dLbl>
              <c:idx val="2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7-E227-4418-BE0F-68797E03BF4D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8-E227-4418-BE0F-68797E03BF4D}"/>
                </c:ext>
              </c:extLst>
            </c:dLbl>
            <c:dLbl>
              <c:idx val="2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9-E227-4418-BE0F-68797E03BF4D}"/>
                </c:ext>
              </c:extLst>
            </c:dLbl>
            <c:dLbl>
              <c:idx val="3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A-E227-4418-BE0F-68797E03BF4D}"/>
                </c:ext>
              </c:extLst>
            </c:dLbl>
            <c:dLbl>
              <c:idx val="3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B-E227-4418-BE0F-68797E03BF4D}"/>
                </c:ext>
              </c:extLst>
            </c:dLbl>
            <c:dLbl>
              <c:idx val="3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C-E227-4418-BE0F-68797E03BF4D}"/>
                </c:ext>
              </c:extLst>
            </c:dLbl>
            <c:dLbl>
              <c:idx val="3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D-E227-4418-BE0F-68797E03BF4D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E-E227-4418-BE0F-68797E03BF4D}"/>
                </c:ext>
              </c:extLst>
            </c:dLbl>
            <c:dLbl>
              <c:idx val="3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F-E227-4418-BE0F-68797E03BF4D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0-E227-4418-BE0F-68797E03BF4D}"/>
                </c:ext>
              </c:extLst>
            </c:dLbl>
            <c:dLbl>
              <c:idx val="3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1-E227-4418-BE0F-68797E03BF4D}"/>
                </c:ext>
              </c:extLst>
            </c:dLbl>
            <c:dLbl>
              <c:idx val="3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2-E227-4418-BE0F-68797E03BF4D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3-E227-4418-BE0F-68797E03BF4D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'5nod_dati'!$M$166:$M$195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'5nod_dati'!$R$166:$R$195</c:f>
              <c:numCache>
                <c:formatCode>General</c:formatCode>
                <c:ptCount val="30"/>
                <c:pt idx="0" formatCode="0">
                  <c:v>1.7</c:v>
                </c:pt>
                <c:pt idx="2" formatCode="0">
                  <c:v>1.6</c:v>
                </c:pt>
                <c:pt idx="3" formatCode="0">
                  <c:v>1.9</c:v>
                </c:pt>
                <c:pt idx="7" formatCode="0">
                  <c:v>1</c:v>
                </c:pt>
                <c:pt idx="8" formatCode="0">
                  <c:v>1.1000000000000001</c:v>
                </c:pt>
                <c:pt idx="9" formatCode="0">
                  <c:v>3.6</c:v>
                </c:pt>
                <c:pt idx="10" formatCode="0">
                  <c:v>2.8</c:v>
                </c:pt>
                <c:pt idx="13" formatCode="0">
                  <c:v>1.9</c:v>
                </c:pt>
                <c:pt idx="14" formatCode="0">
                  <c:v>1.8</c:v>
                </c:pt>
                <c:pt idx="16" formatCode="0">
                  <c:v>1.8</c:v>
                </c:pt>
                <c:pt idx="19" formatCode="0">
                  <c:v>0.6</c:v>
                </c:pt>
                <c:pt idx="20" formatCode="0">
                  <c:v>1.5</c:v>
                </c:pt>
                <c:pt idx="21" formatCode="0">
                  <c:v>3</c:v>
                </c:pt>
                <c:pt idx="23" formatCode="0">
                  <c:v>2.9</c:v>
                </c:pt>
                <c:pt idx="24" formatCode="0">
                  <c:v>1.2</c:v>
                </c:pt>
                <c:pt idx="25" formatCode="0">
                  <c:v>0.9</c:v>
                </c:pt>
                <c:pt idx="26" formatCode="0">
                  <c:v>2</c:v>
                </c:pt>
                <c:pt idx="28" formatCode="0">
                  <c:v>2.6</c:v>
                </c:pt>
                <c:pt idx="29" formatCode="0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4-E227-4418-BE0F-68797E03BF4D}"/>
            </c:ext>
          </c:extLst>
        </c:ser>
        <c:ser>
          <c:idx val="5"/>
          <c:order val="5"/>
          <c:tx>
            <c:strRef>
              <c:f>'5nod_dati'!$S$165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'5nod_dati'!$M$166:$M$195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'5nod_dati'!$S$166:$S$195</c:f>
              <c:numCache>
                <c:formatCode>General</c:formatCode>
                <c:ptCount val="30"/>
                <c:pt idx="0" formatCode="0.0">
                  <c:v>11.999999999999998</c:v>
                </c:pt>
                <c:pt idx="2" formatCode="0.0">
                  <c:v>12.899999999999995</c:v>
                </c:pt>
                <c:pt idx="3" formatCode="0.0">
                  <c:v>11.099999999999998</c:v>
                </c:pt>
                <c:pt idx="5" formatCode="0.0">
                  <c:v>16.799999999999997</c:v>
                </c:pt>
                <c:pt idx="6" formatCode="0.0">
                  <c:v>12.299999999999997</c:v>
                </c:pt>
                <c:pt idx="7" formatCode="0.0">
                  <c:v>13.099999999999998</c:v>
                </c:pt>
                <c:pt idx="8" formatCode="0.0">
                  <c:v>12.199999999999996</c:v>
                </c:pt>
                <c:pt idx="9" formatCode="0.0">
                  <c:v>9.7999999999999954</c:v>
                </c:pt>
                <c:pt idx="10" formatCode="0.0">
                  <c:v>11.099999999999996</c:v>
                </c:pt>
                <c:pt idx="12" formatCode="0.0">
                  <c:v>19.499999999999996</c:v>
                </c:pt>
                <c:pt idx="13" formatCode="0.0">
                  <c:v>12.499999999999998</c:v>
                </c:pt>
                <c:pt idx="14" formatCode="0.0">
                  <c:v>9.8999999999999968</c:v>
                </c:pt>
                <c:pt idx="16" formatCode="0.0">
                  <c:v>12.599999999999996</c:v>
                </c:pt>
                <c:pt idx="17" formatCode="0.0">
                  <c:v>5.0999999999999979</c:v>
                </c:pt>
                <c:pt idx="19" formatCode="0.0">
                  <c:v>12.699999999999996</c:v>
                </c:pt>
                <c:pt idx="20" formatCode="0.0">
                  <c:v>11.799999999999997</c:v>
                </c:pt>
                <c:pt idx="21" formatCode="0.0">
                  <c:v>11.599999999999998</c:v>
                </c:pt>
                <c:pt idx="23" formatCode="0.0">
                  <c:v>10.599999999999998</c:v>
                </c:pt>
                <c:pt idx="24" formatCode="0.0">
                  <c:v>11.099999999999998</c:v>
                </c:pt>
                <c:pt idx="25" formatCode="0.0">
                  <c:v>11.499999999999998</c:v>
                </c:pt>
                <c:pt idx="26" formatCode="0.0">
                  <c:v>10.199999999999998</c:v>
                </c:pt>
                <c:pt idx="28" formatCode="0.0">
                  <c:v>13.499999999999996</c:v>
                </c:pt>
                <c:pt idx="29" formatCode="0.0">
                  <c:v>11.199999999999996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5-E227-4418-BE0F-68797E03BF4D}"/>
            </c:ext>
          </c:extLst>
        </c:ser>
        <c:ser>
          <c:idx val="6"/>
          <c:order val="6"/>
          <c:tx>
            <c:strRef>
              <c:f>'5nod_dati'!$T$165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'5nod_dati'!$M$166:$M$195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'5nod_dati'!$T$166:$T$195</c:f>
              <c:numCache>
                <c:formatCode>General</c:formatCode>
                <c:ptCount val="30"/>
                <c:pt idx="0" formatCode="0">
                  <c:v>32.1</c:v>
                </c:pt>
                <c:pt idx="2" formatCode="0">
                  <c:v>37.799999999999997</c:v>
                </c:pt>
                <c:pt idx="3" formatCode="0">
                  <c:v>26.8</c:v>
                </c:pt>
                <c:pt idx="5" formatCode="0">
                  <c:v>16.7</c:v>
                </c:pt>
                <c:pt idx="6" formatCode="0">
                  <c:v>21.9</c:v>
                </c:pt>
                <c:pt idx="7" formatCode="0">
                  <c:v>27.9</c:v>
                </c:pt>
                <c:pt idx="8" formatCode="0">
                  <c:v>35.9</c:v>
                </c:pt>
                <c:pt idx="9" formatCode="0">
                  <c:v>39.700000000000003</c:v>
                </c:pt>
                <c:pt idx="10" formatCode="0">
                  <c:v>37.4</c:v>
                </c:pt>
                <c:pt idx="12" formatCode="0">
                  <c:v>60.1</c:v>
                </c:pt>
                <c:pt idx="13" formatCode="0">
                  <c:v>30.8</c:v>
                </c:pt>
                <c:pt idx="14" formatCode="0">
                  <c:v>28.8</c:v>
                </c:pt>
                <c:pt idx="16" formatCode="0">
                  <c:v>32.4</c:v>
                </c:pt>
                <c:pt idx="17" formatCode="0">
                  <c:v>30.3</c:v>
                </c:pt>
                <c:pt idx="19" formatCode="0">
                  <c:v>23</c:v>
                </c:pt>
                <c:pt idx="20" formatCode="0">
                  <c:v>35.9</c:v>
                </c:pt>
                <c:pt idx="21" formatCode="0">
                  <c:v>35.200000000000003</c:v>
                </c:pt>
                <c:pt idx="23" formatCode="0">
                  <c:v>24.1</c:v>
                </c:pt>
                <c:pt idx="24" formatCode="0">
                  <c:v>29.5</c:v>
                </c:pt>
                <c:pt idx="25" formatCode="0">
                  <c:v>31.3</c:v>
                </c:pt>
                <c:pt idx="26" formatCode="0">
                  <c:v>21.1</c:v>
                </c:pt>
                <c:pt idx="28" formatCode="0">
                  <c:v>31.6</c:v>
                </c:pt>
                <c:pt idx="29" formatCode="0">
                  <c:v>32.4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6-E227-4418-BE0F-68797E03BF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9087752"/>
        <c:axId val="1"/>
      </c:barChart>
      <c:catAx>
        <c:axId val="62908775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000"/>
                  <a:t>%</a:t>
                </a:r>
              </a:p>
            </c:rich>
          </c:tx>
          <c:layout>
            <c:manualLayout>
              <c:xMode val="edge"/>
              <c:yMode val="edge"/>
              <c:x val="7.8616643507796822E-3"/>
              <c:y val="1.2875768415669845E-2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81.599999999999994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65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629087752"/>
        <c:crosses val="max"/>
        <c:crossBetween val="between"/>
        <c:majorUnit val="56"/>
        <c:minorUnit val="4"/>
      </c:valAx>
      <c:spPr>
        <a:noFill/>
        <a:ln w="25400">
          <a:noFill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31541568056314101"/>
          <c:y val="9.190991794837124E-3"/>
          <c:w val="0.68284134352812675"/>
          <c:h val="2.6875182268883052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2902512026740161"/>
          <c:y val="3.6723388299866773E-2"/>
          <c:w val="0.65115703989879259"/>
          <c:h val="0.8827308682709554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'2nod_dati'!$B$3</c:f>
              <c:strCache>
                <c:ptCount val="1"/>
                <c:pt idx="0">
                  <c:v>pilsētā dzīvojošie (n=181)</c:v>
                </c:pt>
              </c:strCache>
            </c:strRef>
          </c:tx>
          <c:spPr>
            <a:solidFill>
              <a:srgbClr val="3B918D"/>
            </a:solidFill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4B5D-40BD-982C-59F25EF7E956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4B5D-40BD-982C-59F25EF7E956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4B5D-40BD-982C-59F25EF7E956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4B5D-40BD-982C-59F25EF7E956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4B5D-40BD-982C-59F25EF7E956}"/>
              </c:ext>
            </c:extLst>
          </c:dPt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4B5D-40BD-982C-59F25EF7E956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'2nod_dati'!$A$4:$A$17</c:f>
              <c:strCache>
                <c:ptCount val="14"/>
                <c:pt idx="0">
                  <c:v>Labiekārtošnas jautājumi</c:v>
                </c:pt>
                <c:pt idx="1">
                  <c:v>Sporta jautājumi, atbalsts</c:v>
                </c:pt>
                <c:pt idx="2">
                  <c:v>Kultūras, izklaides jautājumi, atbalsts</c:v>
                </c:pt>
                <c:pt idx="3">
                  <c:v>Izgītības jautājumi</c:v>
                </c:pt>
                <c:pt idx="4">
                  <c:v>Sociālie jautājumi</c:v>
                </c:pt>
                <c:pt idx="5">
                  <c:v>Ekonomikas jautājumi</c:v>
                </c:pt>
                <c:pt idx="6">
                  <c:v>Dzīvojamā fonda jautājumi</c:v>
                </c:pt>
                <c:pt idx="7">
                  <c:v>Komunālie jautājumi</c:v>
                </c:pt>
                <c:pt idx="8">
                  <c:v>Vadības darba jautājumi (t.sk. informēšana)</c:v>
                </c:pt>
                <c:pt idx="9">
                  <c:v>Veselības aprūpes jautājumi</c:v>
                </c:pt>
                <c:pt idx="10">
                  <c:v>Transporta jautājumi</c:v>
                </c:pt>
                <c:pt idx="11">
                  <c:v>Tūrisma attīstība</c:v>
                </c:pt>
                <c:pt idx="12">
                  <c:v>Cita atbilde</c:v>
                </c:pt>
                <c:pt idx="13">
                  <c:v>Grūti pateikt/ nav pozitīvu lietu</c:v>
                </c:pt>
              </c:strCache>
            </c:strRef>
          </c:cat>
          <c:val>
            <c:numRef>
              <c:f>'2nod_dati'!$B$4:$B$17</c:f>
              <c:numCache>
                <c:formatCode>0</c:formatCode>
                <c:ptCount val="14"/>
                <c:pt idx="0">
                  <c:v>52.3</c:v>
                </c:pt>
                <c:pt idx="1">
                  <c:v>36.799999999999997</c:v>
                </c:pt>
                <c:pt idx="2">
                  <c:v>23</c:v>
                </c:pt>
                <c:pt idx="3">
                  <c:v>21</c:v>
                </c:pt>
                <c:pt idx="4">
                  <c:v>8.8000000000000007</c:v>
                </c:pt>
                <c:pt idx="5">
                  <c:v>3.1</c:v>
                </c:pt>
                <c:pt idx="6">
                  <c:v>6</c:v>
                </c:pt>
                <c:pt idx="7">
                  <c:v>3.3</c:v>
                </c:pt>
                <c:pt idx="8">
                  <c:v>2.2999999999999998</c:v>
                </c:pt>
                <c:pt idx="9">
                  <c:v>2.1</c:v>
                </c:pt>
                <c:pt idx="10">
                  <c:v>0.5</c:v>
                </c:pt>
                <c:pt idx="11" formatCode="0.0">
                  <c:v>0.4</c:v>
                </c:pt>
                <c:pt idx="12">
                  <c:v>5</c:v>
                </c:pt>
                <c:pt idx="13">
                  <c:v>17.7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B5D-40BD-982C-59F25EF7E956}"/>
            </c:ext>
          </c:extLst>
        </c:ser>
        <c:ser>
          <c:idx val="1"/>
          <c:order val="1"/>
          <c:tx>
            <c:strRef>
              <c:f>'2nod_dati'!$C$3</c:f>
              <c:strCache>
                <c:ptCount val="1"/>
                <c:pt idx="0">
                  <c:v>pagastos dzīvojošie (n=319)</c:v>
                </c:pt>
              </c:strCache>
            </c:strRef>
          </c:tx>
          <c:spPr>
            <a:solidFill>
              <a:srgbClr val="7FCBC7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'2nod_dati'!$A$4:$A$17</c:f>
              <c:strCache>
                <c:ptCount val="14"/>
                <c:pt idx="0">
                  <c:v>Labiekārtošnas jautājumi</c:v>
                </c:pt>
                <c:pt idx="1">
                  <c:v>Sporta jautājumi, atbalsts</c:v>
                </c:pt>
                <c:pt idx="2">
                  <c:v>Kultūras, izklaides jautājumi, atbalsts</c:v>
                </c:pt>
                <c:pt idx="3">
                  <c:v>Izgītības jautājumi</c:v>
                </c:pt>
                <c:pt idx="4">
                  <c:v>Sociālie jautājumi</c:v>
                </c:pt>
                <c:pt idx="5">
                  <c:v>Ekonomikas jautājumi</c:v>
                </c:pt>
                <c:pt idx="6">
                  <c:v>Dzīvojamā fonda jautājumi</c:v>
                </c:pt>
                <c:pt idx="7">
                  <c:v>Komunālie jautājumi</c:v>
                </c:pt>
                <c:pt idx="8">
                  <c:v>Vadības darba jautājumi (t.sk. informēšana)</c:v>
                </c:pt>
                <c:pt idx="9">
                  <c:v>Veselības aprūpes jautājumi</c:v>
                </c:pt>
                <c:pt idx="10">
                  <c:v>Transporta jautājumi</c:v>
                </c:pt>
                <c:pt idx="11">
                  <c:v>Tūrisma attīstība</c:v>
                </c:pt>
                <c:pt idx="12">
                  <c:v>Cita atbilde</c:v>
                </c:pt>
                <c:pt idx="13">
                  <c:v>Grūti pateikt/ nav pozitīvu lietu</c:v>
                </c:pt>
              </c:strCache>
            </c:strRef>
          </c:cat>
          <c:val>
            <c:numRef>
              <c:f>'2nod_dati'!$C$4:$C$17</c:f>
              <c:numCache>
                <c:formatCode>0</c:formatCode>
                <c:ptCount val="14"/>
                <c:pt idx="0">
                  <c:v>44.6</c:v>
                </c:pt>
                <c:pt idx="1">
                  <c:v>19.2</c:v>
                </c:pt>
                <c:pt idx="2">
                  <c:v>22.1</c:v>
                </c:pt>
                <c:pt idx="3">
                  <c:v>15.9</c:v>
                </c:pt>
                <c:pt idx="4">
                  <c:v>12.5</c:v>
                </c:pt>
                <c:pt idx="5">
                  <c:v>8.1999999999999993</c:v>
                </c:pt>
                <c:pt idx="6">
                  <c:v>1.2</c:v>
                </c:pt>
                <c:pt idx="7">
                  <c:v>2.2999999999999998</c:v>
                </c:pt>
                <c:pt idx="8">
                  <c:v>2.6</c:v>
                </c:pt>
                <c:pt idx="9">
                  <c:v>1.3</c:v>
                </c:pt>
                <c:pt idx="10">
                  <c:v>1.1000000000000001</c:v>
                </c:pt>
                <c:pt idx="11">
                  <c:v>0.9</c:v>
                </c:pt>
                <c:pt idx="12">
                  <c:v>1.3</c:v>
                </c:pt>
                <c:pt idx="13">
                  <c:v>25.7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B5D-40BD-982C-59F25EF7E95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axId val="543097440"/>
        <c:axId val="1"/>
      </c:barChart>
      <c:catAx>
        <c:axId val="543097440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900"/>
                  <a:t>%</a:t>
                </a:r>
              </a:p>
            </c:rich>
          </c:tx>
          <c:layout>
            <c:manualLayout>
              <c:xMode val="edge"/>
              <c:yMode val="edge"/>
              <c:x val="1.3481178315910454E-3"/>
              <c:y val="5.1730289033019808E-2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6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%</a:t>
                </a:r>
              </a:p>
            </c:rich>
          </c:tx>
          <c:layout>
            <c:manualLayout>
              <c:xMode val="edge"/>
              <c:yMode val="edge"/>
              <c:x val="0.87646726804780473"/>
              <c:y val="0.9197946533279084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543097440"/>
        <c:crosses val="max"/>
        <c:crossBetween val="between"/>
        <c:majorUnit val="15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0694370279049046"/>
          <c:y val="0.67473789180607746"/>
          <c:w val="0.27763133845343346"/>
          <c:h val="7.0345674875746902E-2"/>
        </c:manualLayout>
      </c:layout>
      <c:overlay val="0"/>
      <c:txPr>
        <a:bodyPr/>
        <a:lstStyle/>
        <a:p>
          <a:pPr>
            <a:defRPr sz="1000"/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7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900"/>
              <a:t>Indekss*</a:t>
            </a:r>
          </a:p>
        </c:rich>
      </c:tx>
      <c:layout>
        <c:manualLayout>
          <c:xMode val="edge"/>
          <c:yMode val="edge"/>
          <c:x val="0.35992835659491063"/>
          <c:y val="5.5728126438742195E-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25474322147499801"/>
          <c:y val="4.4099400268323666E-2"/>
          <c:w val="0.45814876144773747"/>
          <c:h val="0.889671414183770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'5nod_dati'!$W$165</c:f>
              <c:strCache>
                <c:ptCount val="1"/>
                <c:pt idx="0">
                  <c:v>Indekss</c:v>
                </c:pt>
              </c:strCache>
            </c:strRef>
          </c:tx>
          <c:spPr>
            <a:pattFill prst="dkUpDiag">
              <a:fgClr>
                <a:schemeClr val="accent5">
                  <a:lumMod val="75000"/>
                </a:schemeClr>
              </a:fgClr>
              <a:bgClr>
                <a:schemeClr val="bg1"/>
              </a:bgClr>
            </a:pattFill>
            <a:ln w="3175">
              <a:solidFill>
                <a:schemeClr val="accent5">
                  <a:lumMod val="75000"/>
                </a:schemeClr>
              </a:solidFill>
              <a:prstDash val="solid"/>
            </a:ln>
          </c:spPr>
          <c:invertIfNegative val="1"/>
          <c:dPt>
            <c:idx val="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0-2283-44EC-8412-3840377A0B17}"/>
              </c:ext>
            </c:extLst>
          </c:dPt>
          <c:dPt>
            <c:idx val="3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1-2283-44EC-8412-3840377A0B17}"/>
              </c:ext>
            </c:extLst>
          </c:dPt>
          <c:dPt>
            <c:idx val="4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2-2283-44EC-8412-3840377A0B17}"/>
              </c:ext>
            </c:extLst>
          </c:dPt>
          <c:dPt>
            <c:idx val="5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3-2283-44EC-8412-3840377A0B17}"/>
              </c:ext>
            </c:extLst>
          </c:dPt>
          <c:dPt>
            <c:idx val="6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4-2283-44EC-8412-3840377A0B17}"/>
              </c:ext>
            </c:extLst>
          </c:dPt>
          <c:dPt>
            <c:idx val="7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5-2283-44EC-8412-3840377A0B17}"/>
              </c:ext>
            </c:extLst>
          </c:dPt>
          <c:dPt>
            <c:idx val="8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6-2283-44EC-8412-3840377A0B17}"/>
              </c:ext>
            </c:extLst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2283-44EC-8412-3840377A0B17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2283-44EC-8412-3840377A0B17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2283-44EC-8412-3840377A0B17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2283-44EC-8412-3840377A0B17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2283-44EC-8412-3840377A0B17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2283-44EC-8412-3840377A0B17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2283-44EC-8412-3840377A0B17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2283-44EC-8412-3840377A0B17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2283-44EC-8412-3840377A0B17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'5nod_dati'!$W$166:$W$195</c:f>
              <c:numCache>
                <c:formatCode>General</c:formatCode>
                <c:ptCount val="30"/>
                <c:pt idx="0" formatCode="0.0">
                  <c:v>28.25</c:v>
                </c:pt>
                <c:pt idx="2" formatCode="0.0">
                  <c:v>25.5</c:v>
                </c:pt>
                <c:pt idx="3" formatCode="0.0">
                  <c:v>30.7</c:v>
                </c:pt>
                <c:pt idx="5" formatCode="0.0">
                  <c:v>38.800000000000004</c:v>
                </c:pt>
                <c:pt idx="6" formatCode="0.0">
                  <c:v>37.75</c:v>
                </c:pt>
                <c:pt idx="7" formatCode="0.0">
                  <c:v>30.85</c:v>
                </c:pt>
                <c:pt idx="8" formatCode="0.0">
                  <c:v>28.6</c:v>
                </c:pt>
                <c:pt idx="9" formatCode="0.0">
                  <c:v>18.55</c:v>
                </c:pt>
                <c:pt idx="10" formatCode="0.0">
                  <c:v>24.55</c:v>
                </c:pt>
                <c:pt idx="12" formatCode="0.0">
                  <c:v>23.75</c:v>
                </c:pt>
                <c:pt idx="13" formatCode="0.0">
                  <c:v>29.449999999999996</c:v>
                </c:pt>
                <c:pt idx="14" formatCode="0.0">
                  <c:v>27.449999999999996</c:v>
                </c:pt>
                <c:pt idx="16" formatCode="0.0">
                  <c:v>28.6</c:v>
                </c:pt>
                <c:pt idx="17" formatCode="0.0">
                  <c:v>21.1</c:v>
                </c:pt>
                <c:pt idx="19" formatCode="0.0">
                  <c:v>34.85</c:v>
                </c:pt>
                <c:pt idx="20" formatCode="0.0">
                  <c:v>24.95</c:v>
                </c:pt>
                <c:pt idx="21" formatCode="0.0">
                  <c:v>26.65</c:v>
                </c:pt>
                <c:pt idx="23" formatCode="0.0">
                  <c:v>33.600000000000009</c:v>
                </c:pt>
                <c:pt idx="24" formatCode="0.0">
                  <c:v>29.250000000000004</c:v>
                </c:pt>
                <c:pt idx="25" formatCode="0.0">
                  <c:v>28.5</c:v>
                </c:pt>
                <c:pt idx="26" formatCode="0.0">
                  <c:v>31.45</c:v>
                </c:pt>
                <c:pt idx="28" formatCode="0.0">
                  <c:v>28.45</c:v>
                </c:pt>
                <c:pt idx="29" formatCode="0.0">
                  <c:v>28.099999999999998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283-44EC-8412-3840377A0B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9089912"/>
        <c:axId val="1"/>
      </c:barChart>
      <c:catAx>
        <c:axId val="629089912"/>
        <c:scaling>
          <c:orientation val="maxMin"/>
        </c:scaling>
        <c:delete val="0"/>
        <c:axPos val="l"/>
        <c:majorTickMark val="out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00"/>
          <c:min val="-60"/>
        </c:scaling>
        <c:delete val="1"/>
        <c:axPos val="b"/>
        <c:numFmt formatCode="0.0" sourceLinked="1"/>
        <c:majorTickMark val="out"/>
        <c:minorTickMark val="none"/>
        <c:tickLblPos val="nextTo"/>
        <c:crossAx val="629089912"/>
        <c:crosses val="max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7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6995447137735229"/>
          <c:y val="5.0431029454651513E-2"/>
          <c:w val="0.7178450928928003"/>
          <c:h val="0.8858972003499562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'5nod_dati'!$B$201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'5nod_dati'!$A$202:$A$231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'5nod_dati'!$B$202:$B$231</c:f>
              <c:numCache>
                <c:formatCode>General</c:formatCode>
                <c:ptCount val="30"/>
                <c:pt idx="0" formatCode="0.0">
                  <c:v>34</c:v>
                </c:pt>
                <c:pt idx="2" formatCode="0.0">
                  <c:v>40.999999999999993</c:v>
                </c:pt>
                <c:pt idx="3" formatCode="0.0">
                  <c:v>27.700000000000003</c:v>
                </c:pt>
                <c:pt idx="5" formatCode="0.0">
                  <c:v>3.2999999999999972</c:v>
                </c:pt>
                <c:pt idx="6" formatCode="0.0">
                  <c:v>15.5</c:v>
                </c:pt>
                <c:pt idx="7" formatCode="0.0">
                  <c:v>24.799999999999997</c:v>
                </c:pt>
                <c:pt idx="8" formatCode="0.0">
                  <c:v>33.300000000000004</c:v>
                </c:pt>
                <c:pt idx="9" formatCode="0.0">
                  <c:v>46.300000000000004</c:v>
                </c:pt>
                <c:pt idx="10" formatCode="0.0">
                  <c:v>51.4</c:v>
                </c:pt>
                <c:pt idx="12" formatCode="0.0">
                  <c:v>52.499999999999993</c:v>
                </c:pt>
                <c:pt idx="13" formatCode="0.0">
                  <c:v>35.5</c:v>
                </c:pt>
                <c:pt idx="14" formatCode="0.0">
                  <c:v>28.700000000000003</c:v>
                </c:pt>
                <c:pt idx="16" formatCode="0.0">
                  <c:v>33.5</c:v>
                </c:pt>
                <c:pt idx="17" formatCode="0.0">
                  <c:v>45.6</c:v>
                </c:pt>
                <c:pt idx="19" formatCode="0.0">
                  <c:v>17.100000000000009</c:v>
                </c:pt>
                <c:pt idx="20" formatCode="0.0">
                  <c:v>37.799999999999997</c:v>
                </c:pt>
                <c:pt idx="21" formatCode="0.0">
                  <c:v>44.499999999999993</c:v>
                </c:pt>
                <c:pt idx="23" formatCode="0.0">
                  <c:v>36.699999999999989</c:v>
                </c:pt>
                <c:pt idx="24" formatCode="0.0">
                  <c:v>29.399999999999991</c:v>
                </c:pt>
                <c:pt idx="25" formatCode="0.0">
                  <c:v>36.300000000000004</c:v>
                </c:pt>
                <c:pt idx="26" formatCode="0.0">
                  <c:v>21.199999999999989</c:v>
                </c:pt>
                <c:pt idx="28" formatCode="0.0">
                  <c:v>26.999999999999986</c:v>
                </c:pt>
                <c:pt idx="29" formatCode="0.0">
                  <c:v>37.6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A1-4937-A3F1-8D6CC0F6BA7A}"/>
            </c:ext>
          </c:extLst>
        </c:ser>
        <c:ser>
          <c:idx val="1"/>
          <c:order val="1"/>
          <c:tx>
            <c:strRef>
              <c:f>'5nod_dati'!$C$201</c:f>
              <c:strCache>
                <c:ptCount val="1"/>
                <c:pt idx="0">
                  <c:v>Ļoti pozitīvi</c:v>
                </c:pt>
              </c:strCache>
            </c:strRef>
          </c:tx>
          <c:spPr>
            <a:solidFill>
              <a:srgbClr val="7E7B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15A1-4937-A3F1-8D6CC0F6BA7A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15A1-4937-A3F1-8D6CC0F6BA7A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15A1-4937-A3F1-8D6CC0F6BA7A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15A1-4937-A3F1-8D6CC0F6BA7A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15A1-4937-A3F1-8D6CC0F6BA7A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15A1-4937-A3F1-8D6CC0F6BA7A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15A1-4937-A3F1-8D6CC0F6BA7A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15A1-4937-A3F1-8D6CC0F6BA7A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15A1-4937-A3F1-8D6CC0F6BA7A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15A1-4937-A3F1-8D6CC0F6BA7A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15A1-4937-A3F1-8D6CC0F6BA7A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15A1-4937-A3F1-8D6CC0F6BA7A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15A1-4937-A3F1-8D6CC0F6BA7A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15A1-4937-A3F1-8D6CC0F6BA7A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15A1-4937-A3F1-8D6CC0F6BA7A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15A1-4937-A3F1-8D6CC0F6BA7A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15A1-4937-A3F1-8D6CC0F6BA7A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15A1-4937-A3F1-8D6CC0F6BA7A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15A1-4937-A3F1-8D6CC0F6BA7A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15A1-4937-A3F1-8D6CC0F6BA7A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15A1-4937-A3F1-8D6CC0F6BA7A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15A1-4937-A3F1-8D6CC0F6BA7A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15A1-4937-A3F1-8D6CC0F6BA7A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'5nod_dati'!$A$202:$A$231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'5nod_dati'!$C$202:$C$231</c:f>
              <c:numCache>
                <c:formatCode>General</c:formatCode>
                <c:ptCount val="30"/>
                <c:pt idx="0" formatCode="0">
                  <c:v>14</c:v>
                </c:pt>
                <c:pt idx="2" formatCode="0">
                  <c:v>13.2</c:v>
                </c:pt>
                <c:pt idx="3" formatCode="0">
                  <c:v>14.6</c:v>
                </c:pt>
                <c:pt idx="5" formatCode="0">
                  <c:v>36.700000000000003</c:v>
                </c:pt>
                <c:pt idx="6" formatCode="0">
                  <c:v>18.8</c:v>
                </c:pt>
                <c:pt idx="7" formatCode="0">
                  <c:v>17.8</c:v>
                </c:pt>
                <c:pt idx="8" formatCode="0">
                  <c:v>13.1</c:v>
                </c:pt>
                <c:pt idx="9" formatCode="0">
                  <c:v>7.1</c:v>
                </c:pt>
                <c:pt idx="10" formatCode="0">
                  <c:v>7.5</c:v>
                </c:pt>
                <c:pt idx="12" formatCode="0">
                  <c:v>12.4</c:v>
                </c:pt>
                <c:pt idx="13" formatCode="0">
                  <c:v>12.5</c:v>
                </c:pt>
                <c:pt idx="14" formatCode="0">
                  <c:v>16.3</c:v>
                </c:pt>
                <c:pt idx="16" formatCode="0">
                  <c:v>14</c:v>
                </c:pt>
                <c:pt idx="17" formatCode="0">
                  <c:v>6.6</c:v>
                </c:pt>
                <c:pt idx="19" formatCode="0">
                  <c:v>17.399999999999999</c:v>
                </c:pt>
                <c:pt idx="20" formatCode="0">
                  <c:v>12</c:v>
                </c:pt>
                <c:pt idx="21" formatCode="0">
                  <c:v>13.4</c:v>
                </c:pt>
                <c:pt idx="23" formatCode="0">
                  <c:v>17.100000000000001</c:v>
                </c:pt>
                <c:pt idx="24" formatCode="0">
                  <c:v>12.4</c:v>
                </c:pt>
                <c:pt idx="25" formatCode="0">
                  <c:v>9.6</c:v>
                </c:pt>
                <c:pt idx="26" formatCode="0">
                  <c:v>18.100000000000001</c:v>
                </c:pt>
                <c:pt idx="28" formatCode="0">
                  <c:v>16.600000000000001</c:v>
                </c:pt>
                <c:pt idx="29" formatCode="0">
                  <c:v>12.6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15A1-4937-A3F1-8D6CC0F6BA7A}"/>
            </c:ext>
          </c:extLst>
        </c:ser>
        <c:ser>
          <c:idx val="2"/>
          <c:order val="2"/>
          <c:tx>
            <c:strRef>
              <c:f>'5nod_dati'!$D$201</c:f>
              <c:strCache>
                <c:ptCount val="1"/>
                <c:pt idx="0">
                  <c:v>Drīzāk pozitīvi</c:v>
                </c:pt>
              </c:strCache>
            </c:strRef>
          </c:tx>
          <c:spPr>
            <a:solidFill>
              <a:srgbClr val="D7D2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15A1-4937-A3F1-8D6CC0F6BA7A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15A1-4937-A3F1-8D6CC0F6BA7A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15A1-4937-A3F1-8D6CC0F6BA7A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15A1-4937-A3F1-8D6CC0F6BA7A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15A1-4937-A3F1-8D6CC0F6BA7A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15A1-4937-A3F1-8D6CC0F6BA7A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15A1-4937-A3F1-8D6CC0F6BA7A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15A1-4937-A3F1-8D6CC0F6BA7A}"/>
                </c:ext>
              </c:extLst>
            </c:dLbl>
            <c:dLbl>
              <c:idx val="3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15A1-4937-A3F1-8D6CC0F6BA7A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'5nod_dati'!$A$202:$A$231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'5nod_dati'!$D$202:$D$231</c:f>
              <c:numCache>
                <c:formatCode>General</c:formatCode>
                <c:ptCount val="30"/>
                <c:pt idx="0" formatCode="0">
                  <c:v>39.299999999999997</c:v>
                </c:pt>
                <c:pt idx="2" formatCode="0">
                  <c:v>33.1</c:v>
                </c:pt>
                <c:pt idx="3" formatCode="0">
                  <c:v>45</c:v>
                </c:pt>
                <c:pt idx="5" formatCode="0">
                  <c:v>47.3</c:v>
                </c:pt>
                <c:pt idx="6" formatCode="0">
                  <c:v>53</c:v>
                </c:pt>
                <c:pt idx="7" formatCode="0">
                  <c:v>44.7</c:v>
                </c:pt>
                <c:pt idx="8" formatCode="0">
                  <c:v>40.9</c:v>
                </c:pt>
                <c:pt idx="9" formatCode="0">
                  <c:v>33.9</c:v>
                </c:pt>
                <c:pt idx="10" formatCode="0">
                  <c:v>28.4</c:v>
                </c:pt>
                <c:pt idx="12" formatCode="0">
                  <c:v>22.4</c:v>
                </c:pt>
                <c:pt idx="13" formatCode="0">
                  <c:v>39.299999999999997</c:v>
                </c:pt>
                <c:pt idx="14" formatCode="0">
                  <c:v>42.3</c:v>
                </c:pt>
                <c:pt idx="16" formatCode="0">
                  <c:v>39.799999999999997</c:v>
                </c:pt>
                <c:pt idx="17" formatCode="0">
                  <c:v>35.1</c:v>
                </c:pt>
                <c:pt idx="19" formatCode="0">
                  <c:v>52.8</c:v>
                </c:pt>
                <c:pt idx="20" formatCode="0">
                  <c:v>37.5</c:v>
                </c:pt>
                <c:pt idx="21" formatCode="0">
                  <c:v>29.4</c:v>
                </c:pt>
                <c:pt idx="23" formatCode="0">
                  <c:v>33.5</c:v>
                </c:pt>
                <c:pt idx="24" formatCode="0">
                  <c:v>45.5</c:v>
                </c:pt>
                <c:pt idx="25" formatCode="0">
                  <c:v>41.4</c:v>
                </c:pt>
                <c:pt idx="26" formatCode="0">
                  <c:v>48</c:v>
                </c:pt>
                <c:pt idx="28" formatCode="0">
                  <c:v>43.7</c:v>
                </c:pt>
                <c:pt idx="29" formatCode="0">
                  <c:v>37.1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15A1-4937-A3F1-8D6CC0F6BA7A}"/>
            </c:ext>
          </c:extLst>
        </c:ser>
        <c:ser>
          <c:idx val="3"/>
          <c:order val="3"/>
          <c:tx>
            <c:strRef>
              <c:f>'5nod_dati'!$E$201</c:f>
              <c:strCache>
                <c:ptCount val="1"/>
                <c:pt idx="0">
                  <c:v>Drīzāk negatīvi</c:v>
                </c:pt>
              </c:strCache>
            </c:strRef>
          </c:tx>
          <c:spPr>
            <a:solidFill>
              <a:srgbClr val="E17A65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15A1-4937-A3F1-8D6CC0F6BA7A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15A1-4937-A3F1-8D6CC0F6BA7A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15A1-4937-A3F1-8D6CC0F6BA7A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15A1-4937-A3F1-8D6CC0F6BA7A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15A1-4937-A3F1-8D6CC0F6BA7A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15A1-4937-A3F1-8D6CC0F6BA7A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15A1-4937-A3F1-8D6CC0F6BA7A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15A1-4937-A3F1-8D6CC0F6BA7A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15A1-4937-A3F1-8D6CC0F6BA7A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C-15A1-4937-A3F1-8D6CC0F6BA7A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D-15A1-4937-A3F1-8D6CC0F6BA7A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E-15A1-4937-A3F1-8D6CC0F6BA7A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F-15A1-4937-A3F1-8D6CC0F6BA7A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0-15A1-4937-A3F1-8D6CC0F6BA7A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1-15A1-4937-A3F1-8D6CC0F6BA7A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15A1-4937-A3F1-8D6CC0F6BA7A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3-15A1-4937-A3F1-8D6CC0F6BA7A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4-15A1-4937-A3F1-8D6CC0F6BA7A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15A1-4937-A3F1-8D6CC0F6BA7A}"/>
                </c:ext>
              </c:extLst>
            </c:dLbl>
            <c:dLbl>
              <c:idx val="1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6-15A1-4937-A3F1-8D6CC0F6BA7A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15A1-4937-A3F1-8D6CC0F6BA7A}"/>
                </c:ext>
              </c:extLst>
            </c:dLbl>
            <c:dLbl>
              <c:idx val="2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8-15A1-4937-A3F1-8D6CC0F6BA7A}"/>
                </c:ext>
              </c:extLst>
            </c:dLbl>
            <c:dLbl>
              <c:idx val="2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15A1-4937-A3F1-8D6CC0F6BA7A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A-15A1-4937-A3F1-8D6CC0F6BA7A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B-15A1-4937-A3F1-8D6CC0F6BA7A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C-15A1-4937-A3F1-8D6CC0F6BA7A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15A1-4937-A3F1-8D6CC0F6BA7A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E-15A1-4937-A3F1-8D6CC0F6BA7A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F-15A1-4937-A3F1-8D6CC0F6BA7A}"/>
                </c:ext>
              </c:extLst>
            </c:dLbl>
            <c:dLbl>
              <c:idx val="2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15A1-4937-A3F1-8D6CC0F6BA7A}"/>
                </c:ext>
              </c:extLst>
            </c:dLbl>
            <c:dLbl>
              <c:idx val="3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1-15A1-4937-A3F1-8D6CC0F6BA7A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2-15A1-4937-A3F1-8D6CC0F6BA7A}"/>
                </c:ext>
              </c:extLst>
            </c:dLbl>
            <c:dLbl>
              <c:idx val="3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3-15A1-4937-A3F1-8D6CC0F6BA7A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4-15A1-4937-A3F1-8D6CC0F6BA7A}"/>
                </c:ext>
              </c:extLst>
            </c:dLbl>
            <c:dLbl>
              <c:idx val="3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5-15A1-4937-A3F1-8D6CC0F6BA7A}"/>
                </c:ext>
              </c:extLst>
            </c:dLbl>
            <c:dLbl>
              <c:idx val="3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6-15A1-4937-A3F1-8D6CC0F6BA7A}"/>
                </c:ext>
              </c:extLst>
            </c:dLbl>
            <c:dLbl>
              <c:idx val="3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7-15A1-4937-A3F1-8D6CC0F6BA7A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8-15A1-4937-A3F1-8D6CC0F6BA7A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9-15A1-4937-A3F1-8D6CC0F6BA7A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A-15A1-4937-A3F1-8D6CC0F6BA7A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'5nod_dati'!$A$202:$A$231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'5nod_dati'!$E$202:$E$231</c:f>
              <c:numCache>
                <c:formatCode>General</c:formatCode>
                <c:ptCount val="30"/>
                <c:pt idx="0" formatCode="0">
                  <c:v>5.8</c:v>
                </c:pt>
                <c:pt idx="2" formatCode="0">
                  <c:v>6.7</c:v>
                </c:pt>
                <c:pt idx="3" formatCode="0">
                  <c:v>5</c:v>
                </c:pt>
                <c:pt idx="6" formatCode="0">
                  <c:v>2.4</c:v>
                </c:pt>
                <c:pt idx="7" formatCode="0">
                  <c:v>15.2</c:v>
                </c:pt>
                <c:pt idx="8" formatCode="0">
                  <c:v>7.7</c:v>
                </c:pt>
                <c:pt idx="9" formatCode="0">
                  <c:v>4</c:v>
                </c:pt>
                <c:pt idx="10" formatCode="0">
                  <c:v>4.3</c:v>
                </c:pt>
                <c:pt idx="12" formatCode="0">
                  <c:v>2.5</c:v>
                </c:pt>
                <c:pt idx="13" formatCode="0">
                  <c:v>5.4</c:v>
                </c:pt>
                <c:pt idx="14" formatCode="0">
                  <c:v>7.1</c:v>
                </c:pt>
                <c:pt idx="16" formatCode="0">
                  <c:v>6.1</c:v>
                </c:pt>
                <c:pt idx="19" formatCode="0">
                  <c:v>5.2</c:v>
                </c:pt>
                <c:pt idx="20" formatCode="0">
                  <c:v>7.5</c:v>
                </c:pt>
                <c:pt idx="21" formatCode="0">
                  <c:v>4.2</c:v>
                </c:pt>
                <c:pt idx="23" formatCode="0">
                  <c:v>4.4000000000000004</c:v>
                </c:pt>
                <c:pt idx="24" formatCode="0">
                  <c:v>8.1999999999999993</c:v>
                </c:pt>
                <c:pt idx="25" formatCode="0">
                  <c:v>4.4000000000000004</c:v>
                </c:pt>
                <c:pt idx="26" formatCode="0">
                  <c:v>4.0999999999999996</c:v>
                </c:pt>
                <c:pt idx="28" formatCode="0">
                  <c:v>4.9000000000000004</c:v>
                </c:pt>
                <c:pt idx="29" formatCode="0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B-15A1-4937-A3F1-8D6CC0F6BA7A}"/>
            </c:ext>
          </c:extLst>
        </c:ser>
        <c:ser>
          <c:idx val="4"/>
          <c:order val="4"/>
          <c:tx>
            <c:strRef>
              <c:f>'5nod_dati'!$F$201</c:f>
              <c:strCache>
                <c:ptCount val="1"/>
                <c:pt idx="0">
                  <c:v>Ļoti negatīvi</c:v>
                </c:pt>
              </c:strCache>
            </c:strRef>
          </c:tx>
          <c:spPr>
            <a:solidFill>
              <a:srgbClr val="D14529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C-15A1-4937-A3F1-8D6CC0F6BA7A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D-15A1-4937-A3F1-8D6CC0F6BA7A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E-15A1-4937-A3F1-8D6CC0F6BA7A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F-15A1-4937-A3F1-8D6CC0F6BA7A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0-15A1-4937-A3F1-8D6CC0F6BA7A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1-15A1-4937-A3F1-8D6CC0F6BA7A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2-15A1-4937-A3F1-8D6CC0F6BA7A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3-15A1-4937-A3F1-8D6CC0F6BA7A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4-15A1-4937-A3F1-8D6CC0F6BA7A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5-15A1-4937-A3F1-8D6CC0F6BA7A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6-15A1-4937-A3F1-8D6CC0F6BA7A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7-15A1-4937-A3F1-8D6CC0F6BA7A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8-15A1-4937-A3F1-8D6CC0F6BA7A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9-15A1-4937-A3F1-8D6CC0F6BA7A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A-15A1-4937-A3F1-8D6CC0F6BA7A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B-15A1-4937-A3F1-8D6CC0F6BA7A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C-15A1-4937-A3F1-8D6CC0F6BA7A}"/>
                </c:ext>
              </c:extLst>
            </c:dLbl>
            <c:dLbl>
              <c:idx val="1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D-15A1-4937-A3F1-8D6CC0F6BA7A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E-15A1-4937-A3F1-8D6CC0F6BA7A}"/>
                </c:ext>
              </c:extLst>
            </c:dLbl>
            <c:dLbl>
              <c:idx val="1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F-15A1-4937-A3F1-8D6CC0F6BA7A}"/>
                </c:ext>
              </c:extLst>
            </c:dLbl>
            <c:dLbl>
              <c:idx val="2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0-15A1-4937-A3F1-8D6CC0F6BA7A}"/>
                </c:ext>
              </c:extLst>
            </c:dLbl>
            <c:dLbl>
              <c:idx val="2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1-15A1-4937-A3F1-8D6CC0F6BA7A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2-15A1-4937-A3F1-8D6CC0F6BA7A}"/>
                </c:ext>
              </c:extLst>
            </c:dLbl>
            <c:dLbl>
              <c:idx val="2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3-15A1-4937-A3F1-8D6CC0F6BA7A}"/>
                </c:ext>
              </c:extLst>
            </c:dLbl>
            <c:dLbl>
              <c:idx val="2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4-15A1-4937-A3F1-8D6CC0F6BA7A}"/>
                </c:ext>
              </c:extLst>
            </c:dLbl>
            <c:dLbl>
              <c:idx val="2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5-15A1-4937-A3F1-8D6CC0F6BA7A}"/>
                </c:ext>
              </c:extLst>
            </c:dLbl>
            <c:dLbl>
              <c:idx val="2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6-15A1-4937-A3F1-8D6CC0F6BA7A}"/>
                </c:ext>
              </c:extLst>
            </c:dLbl>
            <c:dLbl>
              <c:idx val="2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7-15A1-4937-A3F1-8D6CC0F6BA7A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8-15A1-4937-A3F1-8D6CC0F6BA7A}"/>
                </c:ext>
              </c:extLst>
            </c:dLbl>
            <c:dLbl>
              <c:idx val="2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9-15A1-4937-A3F1-8D6CC0F6BA7A}"/>
                </c:ext>
              </c:extLst>
            </c:dLbl>
            <c:dLbl>
              <c:idx val="3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A-15A1-4937-A3F1-8D6CC0F6BA7A}"/>
                </c:ext>
              </c:extLst>
            </c:dLbl>
            <c:dLbl>
              <c:idx val="3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B-15A1-4937-A3F1-8D6CC0F6BA7A}"/>
                </c:ext>
              </c:extLst>
            </c:dLbl>
            <c:dLbl>
              <c:idx val="3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C-15A1-4937-A3F1-8D6CC0F6BA7A}"/>
                </c:ext>
              </c:extLst>
            </c:dLbl>
            <c:dLbl>
              <c:idx val="3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D-15A1-4937-A3F1-8D6CC0F6BA7A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E-15A1-4937-A3F1-8D6CC0F6BA7A}"/>
                </c:ext>
              </c:extLst>
            </c:dLbl>
            <c:dLbl>
              <c:idx val="3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F-15A1-4937-A3F1-8D6CC0F6BA7A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0-15A1-4937-A3F1-8D6CC0F6BA7A}"/>
                </c:ext>
              </c:extLst>
            </c:dLbl>
            <c:dLbl>
              <c:idx val="3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1-15A1-4937-A3F1-8D6CC0F6BA7A}"/>
                </c:ext>
              </c:extLst>
            </c:dLbl>
            <c:dLbl>
              <c:idx val="3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2-15A1-4937-A3F1-8D6CC0F6BA7A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3-15A1-4937-A3F1-8D6CC0F6BA7A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'5nod_dati'!$A$202:$A$231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'5nod_dati'!$F$202:$F$231</c:f>
              <c:numCache>
                <c:formatCode>General</c:formatCode>
                <c:ptCount val="30"/>
                <c:pt idx="0" formatCode="0">
                  <c:v>1.4</c:v>
                </c:pt>
                <c:pt idx="2" formatCode="0">
                  <c:v>2.9</c:v>
                </c:pt>
                <c:pt idx="7" formatCode="0">
                  <c:v>4.3</c:v>
                </c:pt>
                <c:pt idx="8" formatCode="0">
                  <c:v>2.2000000000000002</c:v>
                </c:pt>
                <c:pt idx="9" formatCode="0">
                  <c:v>2.1</c:v>
                </c:pt>
                <c:pt idx="13" formatCode="0">
                  <c:v>2.1</c:v>
                </c:pt>
                <c:pt idx="14" formatCode="0">
                  <c:v>0.7</c:v>
                </c:pt>
                <c:pt idx="16" formatCode="0">
                  <c:v>1.5</c:v>
                </c:pt>
                <c:pt idx="19" formatCode="0">
                  <c:v>0.7</c:v>
                </c:pt>
                <c:pt idx="20" formatCode="0">
                  <c:v>2.9</c:v>
                </c:pt>
                <c:pt idx="23" formatCode="0">
                  <c:v>4</c:v>
                </c:pt>
                <c:pt idx="26" formatCode="0">
                  <c:v>1.1000000000000001</c:v>
                </c:pt>
                <c:pt idx="28" formatCode="0">
                  <c:v>1.3</c:v>
                </c:pt>
                <c:pt idx="29" formatCode="0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4-15A1-4937-A3F1-8D6CC0F6BA7A}"/>
            </c:ext>
          </c:extLst>
        </c:ser>
        <c:ser>
          <c:idx val="5"/>
          <c:order val="5"/>
          <c:tx>
            <c:strRef>
              <c:f>'5nod_dati'!$G$201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'5nod_dati'!$A$202:$A$231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'5nod_dati'!$G$202:$G$231</c:f>
              <c:numCache>
                <c:formatCode>General</c:formatCode>
                <c:ptCount val="30"/>
                <c:pt idx="0" formatCode="0.0">
                  <c:v>18</c:v>
                </c:pt>
                <c:pt idx="2" formatCode="0.0">
                  <c:v>15.600000000000001</c:v>
                </c:pt>
                <c:pt idx="3" formatCode="0.0">
                  <c:v>20.2</c:v>
                </c:pt>
                <c:pt idx="5" formatCode="0.0">
                  <c:v>25.2</c:v>
                </c:pt>
                <c:pt idx="6" formatCode="0.0">
                  <c:v>22.8</c:v>
                </c:pt>
                <c:pt idx="7" formatCode="0.0">
                  <c:v>5.6999999999999993</c:v>
                </c:pt>
                <c:pt idx="8" formatCode="0.0">
                  <c:v>15.3</c:v>
                </c:pt>
                <c:pt idx="9" formatCode="0.0">
                  <c:v>19.099999999999998</c:v>
                </c:pt>
                <c:pt idx="10" formatCode="0.0">
                  <c:v>20.9</c:v>
                </c:pt>
                <c:pt idx="12" formatCode="0.0">
                  <c:v>22.7</c:v>
                </c:pt>
                <c:pt idx="13" formatCode="0.0">
                  <c:v>17.699999999999996</c:v>
                </c:pt>
                <c:pt idx="14" formatCode="0.0">
                  <c:v>17.399999999999999</c:v>
                </c:pt>
                <c:pt idx="16" formatCode="0.0">
                  <c:v>17.600000000000001</c:v>
                </c:pt>
                <c:pt idx="17" formatCode="0.0">
                  <c:v>25.2</c:v>
                </c:pt>
                <c:pt idx="19" formatCode="0.0">
                  <c:v>19.3</c:v>
                </c:pt>
                <c:pt idx="20" formatCode="0.0">
                  <c:v>14.8</c:v>
                </c:pt>
                <c:pt idx="21" formatCode="0.0">
                  <c:v>21</c:v>
                </c:pt>
                <c:pt idx="23" formatCode="0.0">
                  <c:v>16.799999999999997</c:v>
                </c:pt>
                <c:pt idx="24" formatCode="0.0">
                  <c:v>17</c:v>
                </c:pt>
                <c:pt idx="25" formatCode="0.0">
                  <c:v>20.799999999999997</c:v>
                </c:pt>
                <c:pt idx="26" formatCode="0.0">
                  <c:v>20</c:v>
                </c:pt>
                <c:pt idx="28" formatCode="0.0">
                  <c:v>19</c:v>
                </c:pt>
                <c:pt idx="29" formatCode="0.0">
                  <c:v>17.399999999999999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5-15A1-4937-A3F1-8D6CC0F6BA7A}"/>
            </c:ext>
          </c:extLst>
        </c:ser>
        <c:ser>
          <c:idx val="6"/>
          <c:order val="6"/>
          <c:tx>
            <c:strRef>
              <c:f>'5nod_dati'!$H$201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'5nod_dati'!$A$202:$A$231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'5nod_dati'!$H$202:$H$231</c:f>
              <c:numCache>
                <c:formatCode>General</c:formatCode>
                <c:ptCount val="30"/>
                <c:pt idx="0" formatCode="0">
                  <c:v>39.5</c:v>
                </c:pt>
                <c:pt idx="2" formatCode="0">
                  <c:v>44</c:v>
                </c:pt>
                <c:pt idx="3" formatCode="0">
                  <c:v>35.299999999999997</c:v>
                </c:pt>
                <c:pt idx="5" formatCode="0">
                  <c:v>16.100000000000001</c:v>
                </c:pt>
                <c:pt idx="6" formatCode="0">
                  <c:v>25.8</c:v>
                </c:pt>
                <c:pt idx="7" formatCode="0">
                  <c:v>18.100000000000001</c:v>
                </c:pt>
                <c:pt idx="8" formatCode="0">
                  <c:v>36.200000000000003</c:v>
                </c:pt>
                <c:pt idx="9" formatCode="0">
                  <c:v>53</c:v>
                </c:pt>
                <c:pt idx="10" formatCode="0">
                  <c:v>59.7</c:v>
                </c:pt>
                <c:pt idx="12" formatCode="0">
                  <c:v>62.7</c:v>
                </c:pt>
                <c:pt idx="13" formatCode="0">
                  <c:v>40.700000000000003</c:v>
                </c:pt>
                <c:pt idx="14" formatCode="0">
                  <c:v>33.6</c:v>
                </c:pt>
                <c:pt idx="16" formatCode="0">
                  <c:v>38.5</c:v>
                </c:pt>
                <c:pt idx="17" formatCode="0">
                  <c:v>58.4</c:v>
                </c:pt>
                <c:pt idx="19" formatCode="0">
                  <c:v>24</c:v>
                </c:pt>
                <c:pt idx="20" formatCode="0">
                  <c:v>40.1</c:v>
                </c:pt>
                <c:pt idx="21" formatCode="0">
                  <c:v>53</c:v>
                </c:pt>
                <c:pt idx="23" formatCode="0">
                  <c:v>40.9</c:v>
                </c:pt>
                <c:pt idx="24" formatCode="0">
                  <c:v>33.9</c:v>
                </c:pt>
                <c:pt idx="25" formatCode="0">
                  <c:v>44.5</c:v>
                </c:pt>
                <c:pt idx="26" formatCode="0">
                  <c:v>28.6</c:v>
                </c:pt>
                <c:pt idx="28" formatCode="0">
                  <c:v>33.4</c:v>
                </c:pt>
                <c:pt idx="29" formatCode="0">
                  <c:v>42.5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6-15A1-4937-A3F1-8D6CC0F6BA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9087752"/>
        <c:axId val="1"/>
      </c:barChart>
      <c:catAx>
        <c:axId val="62908775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000"/>
                  <a:t>%</a:t>
                </a:r>
              </a:p>
            </c:rich>
          </c:tx>
          <c:layout>
            <c:manualLayout>
              <c:xMode val="edge"/>
              <c:yMode val="edge"/>
              <c:x val="7.8616643507796822E-3"/>
              <c:y val="1.2875768415669845E-2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87.3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76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629087752"/>
        <c:crosses val="max"/>
        <c:crossBetween val="between"/>
        <c:majorUnit val="56"/>
        <c:minorUnit val="4"/>
      </c:valAx>
      <c:spPr>
        <a:noFill/>
        <a:ln w="25400">
          <a:noFill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31541568056314101"/>
          <c:y val="9.190991794837124E-3"/>
          <c:w val="0.68284134352812675"/>
          <c:h val="2.6875182268883052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7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900"/>
              <a:t>Indekss*</a:t>
            </a:r>
          </a:p>
        </c:rich>
      </c:tx>
      <c:layout>
        <c:manualLayout>
          <c:xMode val="edge"/>
          <c:yMode val="edge"/>
          <c:x val="0.35992835659491063"/>
          <c:y val="5.5728126438742195E-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25474322147499801"/>
          <c:y val="4.2147228777282747E-2"/>
          <c:w val="0.38947923355074177"/>
          <c:h val="0.8916235856748119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'5nod_dati'!$K$201</c:f>
              <c:strCache>
                <c:ptCount val="1"/>
                <c:pt idx="0">
                  <c:v>Indekss</c:v>
                </c:pt>
              </c:strCache>
            </c:strRef>
          </c:tx>
          <c:spPr>
            <a:pattFill prst="dkUpDiag">
              <a:fgClr>
                <a:schemeClr val="accent5">
                  <a:lumMod val="75000"/>
                </a:schemeClr>
              </a:fgClr>
              <a:bgClr>
                <a:schemeClr val="bg1"/>
              </a:bgClr>
            </a:pattFill>
            <a:ln w="3175">
              <a:solidFill>
                <a:schemeClr val="accent5">
                  <a:lumMod val="75000"/>
                </a:schemeClr>
              </a:solidFill>
              <a:prstDash val="solid"/>
            </a:ln>
          </c:spPr>
          <c:invertIfNegative val="1"/>
          <c:dPt>
            <c:idx val="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0-30F8-464A-80C4-7A9DE464B9A7}"/>
              </c:ext>
            </c:extLst>
          </c:dPt>
          <c:dPt>
            <c:idx val="3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1-30F8-464A-80C4-7A9DE464B9A7}"/>
              </c:ext>
            </c:extLst>
          </c:dPt>
          <c:dPt>
            <c:idx val="4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2-30F8-464A-80C4-7A9DE464B9A7}"/>
              </c:ext>
            </c:extLst>
          </c:dPt>
          <c:dPt>
            <c:idx val="5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3-30F8-464A-80C4-7A9DE464B9A7}"/>
              </c:ext>
            </c:extLst>
          </c:dPt>
          <c:dPt>
            <c:idx val="6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4-30F8-464A-80C4-7A9DE464B9A7}"/>
              </c:ext>
            </c:extLst>
          </c:dPt>
          <c:dPt>
            <c:idx val="7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5-30F8-464A-80C4-7A9DE464B9A7}"/>
              </c:ext>
            </c:extLst>
          </c:dPt>
          <c:dPt>
            <c:idx val="8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6-30F8-464A-80C4-7A9DE464B9A7}"/>
              </c:ext>
            </c:extLst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30F8-464A-80C4-7A9DE464B9A7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30F8-464A-80C4-7A9DE464B9A7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30F8-464A-80C4-7A9DE464B9A7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30F8-464A-80C4-7A9DE464B9A7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30F8-464A-80C4-7A9DE464B9A7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30F8-464A-80C4-7A9DE464B9A7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30F8-464A-80C4-7A9DE464B9A7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30F8-464A-80C4-7A9DE464B9A7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30F8-464A-80C4-7A9DE464B9A7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'5nod_dati'!$K$202:$K$231</c:f>
              <c:numCache>
                <c:formatCode>General</c:formatCode>
                <c:ptCount val="30"/>
                <c:pt idx="0" formatCode="0.0">
                  <c:v>29.349999999999998</c:v>
                </c:pt>
                <c:pt idx="2" formatCode="0.0">
                  <c:v>23.5</c:v>
                </c:pt>
                <c:pt idx="3" formatCode="0.0">
                  <c:v>34.6</c:v>
                </c:pt>
                <c:pt idx="5" formatCode="0.0">
                  <c:v>60.35</c:v>
                </c:pt>
                <c:pt idx="6" formatCode="0.0">
                  <c:v>44.099999999999994</c:v>
                </c:pt>
                <c:pt idx="7" formatCode="0.0">
                  <c:v>28.250000000000007</c:v>
                </c:pt>
                <c:pt idx="8" formatCode="0.0">
                  <c:v>27.499999999999996</c:v>
                </c:pt>
                <c:pt idx="9" formatCode="0.0">
                  <c:v>19.949999999999996</c:v>
                </c:pt>
                <c:pt idx="10" formatCode="0.0">
                  <c:v>19.55</c:v>
                </c:pt>
                <c:pt idx="12" formatCode="0.0">
                  <c:v>22.35</c:v>
                </c:pt>
                <c:pt idx="13" formatCode="0.0">
                  <c:v>27.349999999999998</c:v>
                </c:pt>
                <c:pt idx="14" formatCode="0.0">
                  <c:v>33.200000000000003</c:v>
                </c:pt>
                <c:pt idx="16" formatCode="0.0">
                  <c:v>29.349999999999998</c:v>
                </c:pt>
                <c:pt idx="17" formatCode="0.0">
                  <c:v>24.15</c:v>
                </c:pt>
                <c:pt idx="19" formatCode="0.0">
                  <c:v>40.5</c:v>
                </c:pt>
                <c:pt idx="20" formatCode="0.0">
                  <c:v>24.1</c:v>
                </c:pt>
                <c:pt idx="21" formatCode="0.0">
                  <c:v>26</c:v>
                </c:pt>
                <c:pt idx="23" formatCode="0.0">
                  <c:v>27.650000000000002</c:v>
                </c:pt>
                <c:pt idx="24" formatCode="0.0">
                  <c:v>31.049999999999997</c:v>
                </c:pt>
                <c:pt idx="25" formatCode="0.0">
                  <c:v>28.099999999999998</c:v>
                </c:pt>
                <c:pt idx="26" formatCode="0.0">
                  <c:v>38.950000000000003</c:v>
                </c:pt>
                <c:pt idx="28" formatCode="0.0">
                  <c:v>34.700000000000003</c:v>
                </c:pt>
                <c:pt idx="29" formatCode="0.0">
                  <c:v>26.5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0F8-464A-80C4-7A9DE464B9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9089912"/>
        <c:axId val="1"/>
      </c:barChart>
      <c:catAx>
        <c:axId val="629089912"/>
        <c:scaling>
          <c:orientation val="maxMin"/>
        </c:scaling>
        <c:delete val="0"/>
        <c:axPos val="l"/>
        <c:majorTickMark val="out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00"/>
          <c:min val="-60"/>
        </c:scaling>
        <c:delete val="1"/>
        <c:axPos val="b"/>
        <c:numFmt formatCode="0.0" sourceLinked="1"/>
        <c:majorTickMark val="out"/>
        <c:minorTickMark val="none"/>
        <c:tickLblPos val="nextTo"/>
        <c:crossAx val="629089912"/>
        <c:crosses val="max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7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6995447137735229"/>
          <c:y val="5.0431029454651513E-2"/>
          <c:w val="0.7178450928928003"/>
          <c:h val="0.8858972003499562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'5nod_dati'!$B$599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'5nod_dati'!$A$600:$A$629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'5nod_dati'!$B$600:$B$629</c:f>
              <c:numCache>
                <c:formatCode>General</c:formatCode>
                <c:ptCount val="30"/>
                <c:pt idx="0" formatCode="0.0">
                  <c:v>21</c:v>
                </c:pt>
                <c:pt idx="2" formatCode="0.0">
                  <c:v>7.7000000000000028</c:v>
                </c:pt>
                <c:pt idx="3" formatCode="0.0">
                  <c:v>33.600000000000009</c:v>
                </c:pt>
                <c:pt idx="5" formatCode="0.0">
                  <c:v>22.300000000000004</c:v>
                </c:pt>
                <c:pt idx="6" formatCode="0.0">
                  <c:v>19.400000000000006</c:v>
                </c:pt>
                <c:pt idx="7" formatCode="0.0">
                  <c:v>11.900000000000006</c:v>
                </c:pt>
                <c:pt idx="8" formatCode="0.0">
                  <c:v>9.0000000000000071</c:v>
                </c:pt>
                <c:pt idx="9" formatCode="0.0">
                  <c:v>25.100000000000009</c:v>
                </c:pt>
                <c:pt idx="10" formatCode="0.0">
                  <c:v>32.000000000000007</c:v>
                </c:pt>
                <c:pt idx="12" formatCode="0.0">
                  <c:v>34</c:v>
                </c:pt>
                <c:pt idx="13" formatCode="0.0">
                  <c:v>18.800000000000004</c:v>
                </c:pt>
                <c:pt idx="14" formatCode="0.0">
                  <c:v>21.900000000000002</c:v>
                </c:pt>
                <c:pt idx="16" formatCode="0.0">
                  <c:v>20.9</c:v>
                </c:pt>
                <c:pt idx="17" formatCode="0.0">
                  <c:v>34.400000000000006</c:v>
                </c:pt>
                <c:pt idx="19" formatCode="0.0">
                  <c:v>20.400000000000006</c:v>
                </c:pt>
                <c:pt idx="20" formatCode="0.0">
                  <c:v>11.100000000000001</c:v>
                </c:pt>
                <c:pt idx="21" formatCode="0.0">
                  <c:v>35.1</c:v>
                </c:pt>
                <c:pt idx="23" formatCode="0.0">
                  <c:v>37.100000000000009</c:v>
                </c:pt>
                <c:pt idx="24" formatCode="0.0">
                  <c:v>23.900000000000006</c:v>
                </c:pt>
                <c:pt idx="25" formatCode="0.0">
                  <c:v>3.3000000000000043</c:v>
                </c:pt>
                <c:pt idx="26" formatCode="0.0">
                  <c:v>23.300000000000004</c:v>
                </c:pt>
                <c:pt idx="28" formatCode="0.0">
                  <c:v>22.800000000000004</c:v>
                </c:pt>
                <c:pt idx="29" formatCode="0.0">
                  <c:v>20.300000000000004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B8-47B6-9D35-E204C5584415}"/>
            </c:ext>
          </c:extLst>
        </c:ser>
        <c:ser>
          <c:idx val="1"/>
          <c:order val="1"/>
          <c:tx>
            <c:strRef>
              <c:f>'5nod_dati'!$C$599</c:f>
              <c:strCache>
                <c:ptCount val="1"/>
                <c:pt idx="0">
                  <c:v>Ļoti pozitīvi</c:v>
                </c:pt>
              </c:strCache>
            </c:strRef>
          </c:tx>
          <c:spPr>
            <a:solidFill>
              <a:srgbClr val="7E7B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92B8-47B6-9D35-E204C5584415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92B8-47B6-9D35-E204C5584415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92B8-47B6-9D35-E204C5584415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92B8-47B6-9D35-E204C5584415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92B8-47B6-9D35-E204C5584415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92B8-47B6-9D35-E204C5584415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92B8-47B6-9D35-E204C5584415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92B8-47B6-9D35-E204C5584415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92B8-47B6-9D35-E204C5584415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92B8-47B6-9D35-E204C5584415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92B8-47B6-9D35-E204C5584415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92B8-47B6-9D35-E204C5584415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92B8-47B6-9D35-E204C5584415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92B8-47B6-9D35-E204C5584415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92B8-47B6-9D35-E204C5584415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92B8-47B6-9D35-E204C5584415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92B8-47B6-9D35-E204C5584415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92B8-47B6-9D35-E204C5584415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92B8-47B6-9D35-E204C5584415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92B8-47B6-9D35-E204C5584415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92B8-47B6-9D35-E204C5584415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92B8-47B6-9D35-E204C5584415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92B8-47B6-9D35-E204C5584415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'5nod_dati'!$A$600:$A$629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'5nod_dati'!$C$600:$C$629</c:f>
              <c:numCache>
                <c:formatCode>General</c:formatCode>
                <c:ptCount val="30"/>
                <c:pt idx="0" formatCode="0">
                  <c:v>6.6</c:v>
                </c:pt>
                <c:pt idx="2" formatCode="0">
                  <c:v>10.3</c:v>
                </c:pt>
                <c:pt idx="3" formatCode="0">
                  <c:v>3</c:v>
                </c:pt>
                <c:pt idx="5" formatCode="0">
                  <c:v>6.1</c:v>
                </c:pt>
                <c:pt idx="6" formatCode="0">
                  <c:v>5.0999999999999996</c:v>
                </c:pt>
                <c:pt idx="7" formatCode="0">
                  <c:v>9.1999999999999993</c:v>
                </c:pt>
                <c:pt idx="8" formatCode="0">
                  <c:v>12.9</c:v>
                </c:pt>
                <c:pt idx="9" formatCode="0">
                  <c:v>3.8</c:v>
                </c:pt>
                <c:pt idx="10" formatCode="0">
                  <c:v>3.9</c:v>
                </c:pt>
                <c:pt idx="12" formatCode="0">
                  <c:v>6.1</c:v>
                </c:pt>
                <c:pt idx="13" formatCode="0">
                  <c:v>6.2</c:v>
                </c:pt>
                <c:pt idx="14" formatCode="0">
                  <c:v>7.1</c:v>
                </c:pt>
                <c:pt idx="16" formatCode="0">
                  <c:v>6.2</c:v>
                </c:pt>
                <c:pt idx="17" formatCode="0">
                  <c:v>6.8</c:v>
                </c:pt>
                <c:pt idx="19" formatCode="0">
                  <c:v>4.3</c:v>
                </c:pt>
                <c:pt idx="20" formatCode="0">
                  <c:v>10.3</c:v>
                </c:pt>
                <c:pt idx="21" formatCode="0">
                  <c:v>3.6</c:v>
                </c:pt>
                <c:pt idx="23" formatCode="0">
                  <c:v>3.5</c:v>
                </c:pt>
                <c:pt idx="24" formatCode="0">
                  <c:v>2.4</c:v>
                </c:pt>
                <c:pt idx="25" formatCode="0">
                  <c:v>9</c:v>
                </c:pt>
                <c:pt idx="26" formatCode="0">
                  <c:v>7.6</c:v>
                </c:pt>
                <c:pt idx="28" formatCode="0">
                  <c:v>5.6</c:v>
                </c:pt>
                <c:pt idx="29" formatCode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92B8-47B6-9D35-E204C5584415}"/>
            </c:ext>
          </c:extLst>
        </c:ser>
        <c:ser>
          <c:idx val="2"/>
          <c:order val="2"/>
          <c:tx>
            <c:strRef>
              <c:f>'5nod_dati'!$D$599</c:f>
              <c:strCache>
                <c:ptCount val="1"/>
                <c:pt idx="0">
                  <c:v>Drīzāk pozitīvi</c:v>
                </c:pt>
              </c:strCache>
            </c:strRef>
          </c:tx>
          <c:spPr>
            <a:solidFill>
              <a:srgbClr val="D7D2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92B8-47B6-9D35-E204C5584415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92B8-47B6-9D35-E204C5584415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92B8-47B6-9D35-E204C5584415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92B8-47B6-9D35-E204C5584415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92B8-47B6-9D35-E204C5584415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92B8-47B6-9D35-E204C5584415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92B8-47B6-9D35-E204C5584415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92B8-47B6-9D35-E204C5584415}"/>
                </c:ext>
              </c:extLst>
            </c:dLbl>
            <c:dLbl>
              <c:idx val="3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92B8-47B6-9D35-E204C5584415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'5nod_dati'!$A$600:$A$629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'5nod_dati'!$D$600:$D$629</c:f>
              <c:numCache>
                <c:formatCode>General</c:formatCode>
                <c:ptCount val="30"/>
                <c:pt idx="0" formatCode="0">
                  <c:v>32.200000000000003</c:v>
                </c:pt>
                <c:pt idx="2" formatCode="0">
                  <c:v>41.8</c:v>
                </c:pt>
                <c:pt idx="3" formatCode="0">
                  <c:v>23.2</c:v>
                </c:pt>
                <c:pt idx="5" formatCode="0">
                  <c:v>31.4</c:v>
                </c:pt>
                <c:pt idx="6" formatCode="0">
                  <c:v>35.299999999999997</c:v>
                </c:pt>
                <c:pt idx="7" formatCode="0">
                  <c:v>38.700000000000003</c:v>
                </c:pt>
                <c:pt idx="8" formatCode="0">
                  <c:v>37.9</c:v>
                </c:pt>
                <c:pt idx="9" formatCode="0">
                  <c:v>30.9</c:v>
                </c:pt>
                <c:pt idx="10" formatCode="0">
                  <c:v>23.9</c:v>
                </c:pt>
                <c:pt idx="12" formatCode="0">
                  <c:v>19.7</c:v>
                </c:pt>
                <c:pt idx="13" formatCode="0">
                  <c:v>34.799999999999997</c:v>
                </c:pt>
                <c:pt idx="14" formatCode="0">
                  <c:v>30.8</c:v>
                </c:pt>
                <c:pt idx="16" formatCode="0">
                  <c:v>32.700000000000003</c:v>
                </c:pt>
                <c:pt idx="17" formatCode="0">
                  <c:v>18.600000000000001</c:v>
                </c:pt>
                <c:pt idx="19" formatCode="0">
                  <c:v>35.1</c:v>
                </c:pt>
                <c:pt idx="20" formatCode="0">
                  <c:v>38.4</c:v>
                </c:pt>
                <c:pt idx="21" formatCode="0">
                  <c:v>21.1</c:v>
                </c:pt>
                <c:pt idx="23" formatCode="0">
                  <c:v>19.2</c:v>
                </c:pt>
                <c:pt idx="24" formatCode="0">
                  <c:v>33.5</c:v>
                </c:pt>
                <c:pt idx="25" formatCode="0">
                  <c:v>47.5</c:v>
                </c:pt>
                <c:pt idx="26" formatCode="0">
                  <c:v>28.9</c:v>
                </c:pt>
                <c:pt idx="28" formatCode="0">
                  <c:v>31.4</c:v>
                </c:pt>
                <c:pt idx="29" formatCode="0">
                  <c:v>32.5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92B8-47B6-9D35-E204C5584415}"/>
            </c:ext>
          </c:extLst>
        </c:ser>
        <c:ser>
          <c:idx val="3"/>
          <c:order val="3"/>
          <c:tx>
            <c:strRef>
              <c:f>'5nod_dati'!$E$599</c:f>
              <c:strCache>
                <c:ptCount val="1"/>
                <c:pt idx="0">
                  <c:v>Drīzāk negatīvi</c:v>
                </c:pt>
              </c:strCache>
            </c:strRef>
          </c:tx>
          <c:spPr>
            <a:solidFill>
              <a:srgbClr val="E17A65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92B8-47B6-9D35-E204C5584415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92B8-47B6-9D35-E204C5584415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92B8-47B6-9D35-E204C5584415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92B8-47B6-9D35-E204C5584415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92B8-47B6-9D35-E204C5584415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92B8-47B6-9D35-E204C5584415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92B8-47B6-9D35-E204C5584415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92B8-47B6-9D35-E204C5584415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92B8-47B6-9D35-E204C5584415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C-92B8-47B6-9D35-E204C5584415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D-92B8-47B6-9D35-E204C5584415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E-92B8-47B6-9D35-E204C5584415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F-92B8-47B6-9D35-E204C5584415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0-92B8-47B6-9D35-E204C5584415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1-92B8-47B6-9D35-E204C5584415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92B8-47B6-9D35-E204C5584415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3-92B8-47B6-9D35-E204C5584415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4-92B8-47B6-9D35-E204C5584415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92B8-47B6-9D35-E204C5584415}"/>
                </c:ext>
              </c:extLst>
            </c:dLbl>
            <c:dLbl>
              <c:idx val="1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6-92B8-47B6-9D35-E204C5584415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92B8-47B6-9D35-E204C5584415}"/>
                </c:ext>
              </c:extLst>
            </c:dLbl>
            <c:dLbl>
              <c:idx val="2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8-92B8-47B6-9D35-E204C5584415}"/>
                </c:ext>
              </c:extLst>
            </c:dLbl>
            <c:dLbl>
              <c:idx val="2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92B8-47B6-9D35-E204C5584415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A-92B8-47B6-9D35-E204C5584415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B-92B8-47B6-9D35-E204C5584415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C-92B8-47B6-9D35-E204C5584415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92B8-47B6-9D35-E204C5584415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E-92B8-47B6-9D35-E204C5584415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F-92B8-47B6-9D35-E204C5584415}"/>
                </c:ext>
              </c:extLst>
            </c:dLbl>
            <c:dLbl>
              <c:idx val="2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92B8-47B6-9D35-E204C5584415}"/>
                </c:ext>
              </c:extLst>
            </c:dLbl>
            <c:dLbl>
              <c:idx val="3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1-92B8-47B6-9D35-E204C5584415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2-92B8-47B6-9D35-E204C5584415}"/>
                </c:ext>
              </c:extLst>
            </c:dLbl>
            <c:dLbl>
              <c:idx val="3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3-92B8-47B6-9D35-E204C5584415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4-92B8-47B6-9D35-E204C5584415}"/>
                </c:ext>
              </c:extLst>
            </c:dLbl>
            <c:dLbl>
              <c:idx val="3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5-92B8-47B6-9D35-E204C5584415}"/>
                </c:ext>
              </c:extLst>
            </c:dLbl>
            <c:dLbl>
              <c:idx val="3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6-92B8-47B6-9D35-E204C5584415}"/>
                </c:ext>
              </c:extLst>
            </c:dLbl>
            <c:dLbl>
              <c:idx val="3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7-92B8-47B6-9D35-E204C5584415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8-92B8-47B6-9D35-E204C5584415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9-92B8-47B6-9D35-E204C5584415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A-92B8-47B6-9D35-E204C5584415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'5nod_dati'!$A$600:$A$629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'5nod_dati'!$E$600:$E$629</c:f>
              <c:numCache>
                <c:formatCode>General</c:formatCode>
                <c:ptCount val="30"/>
                <c:pt idx="0" formatCode="0">
                  <c:v>37.700000000000003</c:v>
                </c:pt>
                <c:pt idx="2" formatCode="0">
                  <c:v>26</c:v>
                </c:pt>
                <c:pt idx="3" formatCode="0">
                  <c:v>48.6</c:v>
                </c:pt>
                <c:pt idx="5" formatCode="0">
                  <c:v>51</c:v>
                </c:pt>
                <c:pt idx="6" formatCode="0">
                  <c:v>52.1</c:v>
                </c:pt>
                <c:pt idx="7" formatCode="0">
                  <c:v>29.7</c:v>
                </c:pt>
                <c:pt idx="8" formatCode="0">
                  <c:v>34.1</c:v>
                </c:pt>
                <c:pt idx="9" formatCode="0">
                  <c:v>33.299999999999997</c:v>
                </c:pt>
                <c:pt idx="10" formatCode="0">
                  <c:v>35.299999999999997</c:v>
                </c:pt>
                <c:pt idx="12" formatCode="0">
                  <c:v>24.9</c:v>
                </c:pt>
                <c:pt idx="13" formatCode="0">
                  <c:v>34</c:v>
                </c:pt>
                <c:pt idx="14" formatCode="0">
                  <c:v>45.2</c:v>
                </c:pt>
                <c:pt idx="16" formatCode="0">
                  <c:v>38.700000000000003</c:v>
                </c:pt>
                <c:pt idx="17" formatCode="0">
                  <c:v>22.4</c:v>
                </c:pt>
                <c:pt idx="19" formatCode="0">
                  <c:v>47.3</c:v>
                </c:pt>
                <c:pt idx="20" formatCode="0">
                  <c:v>32.299999999999997</c:v>
                </c:pt>
                <c:pt idx="21" formatCode="0">
                  <c:v>36.1</c:v>
                </c:pt>
                <c:pt idx="23" formatCode="0">
                  <c:v>44.8</c:v>
                </c:pt>
                <c:pt idx="24" formatCode="0">
                  <c:v>38.4</c:v>
                </c:pt>
                <c:pt idx="25" formatCode="0">
                  <c:v>28.8</c:v>
                </c:pt>
                <c:pt idx="26" formatCode="0">
                  <c:v>52.7</c:v>
                </c:pt>
                <c:pt idx="28" formatCode="0">
                  <c:v>43.7</c:v>
                </c:pt>
                <c:pt idx="29" formatCode="0">
                  <c:v>34.700000000000003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B-92B8-47B6-9D35-E204C5584415}"/>
            </c:ext>
          </c:extLst>
        </c:ser>
        <c:ser>
          <c:idx val="4"/>
          <c:order val="4"/>
          <c:tx>
            <c:strRef>
              <c:f>'5nod_dati'!$F$599</c:f>
              <c:strCache>
                <c:ptCount val="1"/>
                <c:pt idx="0">
                  <c:v>Ļoti negatīvi</c:v>
                </c:pt>
              </c:strCache>
            </c:strRef>
          </c:tx>
          <c:spPr>
            <a:solidFill>
              <a:srgbClr val="D1452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'5nod_dati'!$A$600:$A$629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'5nod_dati'!$F$600:$F$629</c:f>
              <c:numCache>
                <c:formatCode>General</c:formatCode>
                <c:ptCount val="30"/>
                <c:pt idx="0" formatCode="0">
                  <c:v>12.2</c:v>
                </c:pt>
                <c:pt idx="2" formatCode="0">
                  <c:v>10.3</c:v>
                </c:pt>
                <c:pt idx="3" formatCode="0">
                  <c:v>13.9</c:v>
                </c:pt>
                <c:pt idx="5" formatCode="0">
                  <c:v>5.5</c:v>
                </c:pt>
                <c:pt idx="6" formatCode="0">
                  <c:v>6.1</c:v>
                </c:pt>
                <c:pt idx="7" formatCode="0">
                  <c:v>11.4</c:v>
                </c:pt>
                <c:pt idx="8" formatCode="0">
                  <c:v>11.4</c:v>
                </c:pt>
                <c:pt idx="9" formatCode="0">
                  <c:v>22</c:v>
                </c:pt>
                <c:pt idx="10" formatCode="0">
                  <c:v>11.7</c:v>
                </c:pt>
                <c:pt idx="12" formatCode="0">
                  <c:v>23</c:v>
                </c:pt>
                <c:pt idx="13" formatCode="0">
                  <c:v>12.8</c:v>
                </c:pt>
                <c:pt idx="14" formatCode="0">
                  <c:v>9.3000000000000007</c:v>
                </c:pt>
                <c:pt idx="16" formatCode="0">
                  <c:v>11.5</c:v>
                </c:pt>
                <c:pt idx="17" formatCode="0">
                  <c:v>28.8</c:v>
                </c:pt>
                <c:pt idx="19" formatCode="0">
                  <c:v>10.5</c:v>
                </c:pt>
                <c:pt idx="20" formatCode="0">
                  <c:v>11.9</c:v>
                </c:pt>
                <c:pt idx="21" formatCode="0">
                  <c:v>14.1</c:v>
                </c:pt>
                <c:pt idx="23" formatCode="0">
                  <c:v>21.3</c:v>
                </c:pt>
                <c:pt idx="24" formatCode="0">
                  <c:v>12.6</c:v>
                </c:pt>
                <c:pt idx="25" formatCode="0">
                  <c:v>8.9</c:v>
                </c:pt>
                <c:pt idx="26" formatCode="0">
                  <c:v>6.6</c:v>
                </c:pt>
                <c:pt idx="28" formatCode="0">
                  <c:v>7.9</c:v>
                </c:pt>
                <c:pt idx="29" formatCode="0">
                  <c:v>14.3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C-92B8-47B6-9D35-E204C5584415}"/>
            </c:ext>
          </c:extLst>
        </c:ser>
        <c:ser>
          <c:idx val="5"/>
          <c:order val="5"/>
          <c:tx>
            <c:strRef>
              <c:f>'5nod_dati'!$G$599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</c:spPr>
          <c:invertIfNegative val="0"/>
          <c:cat>
            <c:strRef>
              <c:f>'5nod_dati'!$A$600:$A$629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'5nod_dati'!$G$600:$G$629</c:f>
              <c:numCache>
                <c:formatCode>General</c:formatCode>
                <c:ptCount val="30"/>
                <c:pt idx="0" formatCode="0.0">
                  <c:v>22</c:v>
                </c:pt>
                <c:pt idx="2" formatCode="0.0">
                  <c:v>35.600000000000009</c:v>
                </c:pt>
                <c:pt idx="3" formatCode="0.0">
                  <c:v>9.4000000000000057</c:v>
                </c:pt>
                <c:pt idx="5" formatCode="0.0">
                  <c:v>15.400000000000006</c:v>
                </c:pt>
                <c:pt idx="6" formatCode="0.0">
                  <c:v>13.70000000000001</c:v>
                </c:pt>
                <c:pt idx="7" formatCode="0.0">
                  <c:v>30.800000000000008</c:v>
                </c:pt>
                <c:pt idx="8" formatCode="0.0">
                  <c:v>26.400000000000006</c:v>
                </c:pt>
                <c:pt idx="9" formatCode="0.0">
                  <c:v>16.600000000000009</c:v>
                </c:pt>
                <c:pt idx="10" formatCode="0.0">
                  <c:v>24.900000000000006</c:v>
                </c:pt>
                <c:pt idx="12" formatCode="0.0">
                  <c:v>24.000000000000007</c:v>
                </c:pt>
                <c:pt idx="13" formatCode="0.0">
                  <c:v>25.100000000000009</c:v>
                </c:pt>
                <c:pt idx="14" formatCode="0.0">
                  <c:v>17.400000000000006</c:v>
                </c:pt>
                <c:pt idx="16" formatCode="0.0">
                  <c:v>21.700000000000003</c:v>
                </c:pt>
                <c:pt idx="17" formatCode="0.0">
                  <c:v>20.70000000000001</c:v>
                </c:pt>
                <c:pt idx="19" formatCode="0.0">
                  <c:v>14.100000000000009</c:v>
                </c:pt>
                <c:pt idx="20" formatCode="0.0">
                  <c:v>27.70000000000001</c:v>
                </c:pt>
                <c:pt idx="21" formatCode="0.0">
                  <c:v>21.700000000000003</c:v>
                </c:pt>
                <c:pt idx="23" formatCode="0.0">
                  <c:v>5.8000000000000114</c:v>
                </c:pt>
                <c:pt idx="24" formatCode="0.0">
                  <c:v>20.900000000000006</c:v>
                </c:pt>
                <c:pt idx="25" formatCode="0.0">
                  <c:v>34.200000000000003</c:v>
                </c:pt>
                <c:pt idx="26" formatCode="0.0">
                  <c:v>12.600000000000009</c:v>
                </c:pt>
                <c:pt idx="28" formatCode="0.0">
                  <c:v>20.299999999999997</c:v>
                </c:pt>
                <c:pt idx="29" formatCode="0.0">
                  <c:v>22.900000000000006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D-92B8-47B6-9D35-E204C5584415}"/>
            </c:ext>
          </c:extLst>
        </c:ser>
        <c:ser>
          <c:idx val="6"/>
          <c:order val="6"/>
          <c:tx>
            <c:strRef>
              <c:f>'5nod_dati'!$H$599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'5nod_dati'!$A$600:$A$629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'5nod_dati'!$H$600:$H$629</c:f>
              <c:numCache>
                <c:formatCode>General</c:formatCode>
                <c:ptCount val="30"/>
                <c:pt idx="0" formatCode="0">
                  <c:v>11.4</c:v>
                </c:pt>
                <c:pt idx="2" formatCode="0">
                  <c:v>11.6</c:v>
                </c:pt>
                <c:pt idx="3" formatCode="0">
                  <c:v>11.3</c:v>
                </c:pt>
                <c:pt idx="5" formatCode="0">
                  <c:v>6.1</c:v>
                </c:pt>
                <c:pt idx="6" formatCode="0">
                  <c:v>1.3</c:v>
                </c:pt>
                <c:pt idx="7" formatCode="0">
                  <c:v>11</c:v>
                </c:pt>
                <c:pt idx="8" formatCode="0">
                  <c:v>3.6</c:v>
                </c:pt>
                <c:pt idx="9" formatCode="0">
                  <c:v>10.1</c:v>
                </c:pt>
                <c:pt idx="10" formatCode="0">
                  <c:v>25.2</c:v>
                </c:pt>
                <c:pt idx="12" formatCode="0">
                  <c:v>26.2</c:v>
                </c:pt>
                <c:pt idx="13" formatCode="0">
                  <c:v>12.2</c:v>
                </c:pt>
                <c:pt idx="14" formatCode="0">
                  <c:v>7.6</c:v>
                </c:pt>
                <c:pt idx="16" formatCode="0">
                  <c:v>11</c:v>
                </c:pt>
                <c:pt idx="17" formatCode="0">
                  <c:v>23.5</c:v>
                </c:pt>
                <c:pt idx="19" formatCode="0">
                  <c:v>2.8</c:v>
                </c:pt>
                <c:pt idx="20" formatCode="0">
                  <c:v>7.2</c:v>
                </c:pt>
                <c:pt idx="21" formatCode="0">
                  <c:v>25.1</c:v>
                </c:pt>
                <c:pt idx="23" formatCode="0">
                  <c:v>11.3</c:v>
                </c:pt>
                <c:pt idx="24" formatCode="0">
                  <c:v>13.1</c:v>
                </c:pt>
                <c:pt idx="25" formatCode="0">
                  <c:v>5.8</c:v>
                </c:pt>
                <c:pt idx="26" formatCode="0">
                  <c:v>4.2</c:v>
                </c:pt>
                <c:pt idx="28" formatCode="0">
                  <c:v>11.4</c:v>
                </c:pt>
                <c:pt idx="29" formatCode="0">
                  <c:v>11.4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E-92B8-47B6-9D35-E204C55844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9087752"/>
        <c:axId val="1"/>
      </c:barChart>
      <c:catAx>
        <c:axId val="62908775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000"/>
                  <a:t>%</a:t>
                </a:r>
              </a:p>
            </c:rich>
          </c:tx>
          <c:layout>
            <c:manualLayout>
              <c:xMode val="edge"/>
              <c:yMode val="edge"/>
              <c:x val="7.8616643507796822E-3"/>
              <c:y val="1.2875768415669845E-2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59.8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60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629087752"/>
        <c:crosses val="max"/>
        <c:crossBetween val="between"/>
        <c:majorUnit val="56"/>
        <c:minorUnit val="4"/>
      </c:valAx>
      <c:spPr>
        <a:noFill/>
        <a:ln w="25400">
          <a:noFill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30578220765823166"/>
          <c:y val="9.190991794837124E-3"/>
          <c:w val="0.69421779234176828"/>
          <c:h val="3.1598571011956837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7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900"/>
              <a:t>Indekss*</a:t>
            </a:r>
          </a:p>
        </c:rich>
      </c:tx>
      <c:layout>
        <c:manualLayout>
          <c:xMode val="edge"/>
          <c:yMode val="edge"/>
          <c:x val="0.22258930080091921"/>
          <c:y val="9.4771008746957989E-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25474322147499801"/>
          <c:y val="4.4099400268323666E-2"/>
          <c:w val="0.41809153684115663"/>
          <c:h val="0.8916235856748119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'5nod_dati'!$K$599</c:f>
              <c:strCache>
                <c:ptCount val="1"/>
                <c:pt idx="0">
                  <c:v>Indekss</c:v>
                </c:pt>
              </c:strCache>
            </c:strRef>
          </c:tx>
          <c:spPr>
            <a:pattFill prst="dkUpDiag">
              <a:fgClr>
                <a:schemeClr val="accent5">
                  <a:lumMod val="75000"/>
                </a:schemeClr>
              </a:fgClr>
              <a:bgClr>
                <a:schemeClr val="bg1"/>
              </a:bgClr>
            </a:pattFill>
            <a:ln w="3175">
              <a:solidFill>
                <a:schemeClr val="accent5">
                  <a:lumMod val="75000"/>
                </a:schemeClr>
              </a:solidFill>
              <a:prstDash val="solid"/>
            </a:ln>
          </c:spPr>
          <c:invertIfNegative val="1"/>
          <c:dPt>
            <c:idx val="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0-4D08-452D-8000-2E0F809005E2}"/>
              </c:ext>
            </c:extLst>
          </c:dPt>
          <c:dPt>
            <c:idx val="3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1-4D08-452D-8000-2E0F809005E2}"/>
              </c:ext>
            </c:extLst>
          </c:dPt>
          <c:dPt>
            <c:idx val="4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2-4D08-452D-8000-2E0F809005E2}"/>
              </c:ext>
            </c:extLst>
          </c:dPt>
          <c:dPt>
            <c:idx val="5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3-4D08-452D-8000-2E0F809005E2}"/>
              </c:ext>
            </c:extLst>
          </c:dPt>
          <c:dPt>
            <c:idx val="6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4-4D08-452D-8000-2E0F809005E2}"/>
              </c:ext>
            </c:extLst>
          </c:dPt>
          <c:dPt>
            <c:idx val="7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5-4D08-452D-8000-2E0F809005E2}"/>
              </c:ext>
            </c:extLst>
          </c:dPt>
          <c:dPt>
            <c:idx val="8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6-4D08-452D-8000-2E0F809005E2}"/>
              </c:ext>
            </c:extLst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4D08-452D-8000-2E0F809005E2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4D08-452D-8000-2E0F809005E2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4D08-452D-8000-2E0F809005E2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4D08-452D-8000-2E0F809005E2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4D08-452D-8000-2E0F809005E2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4D08-452D-8000-2E0F809005E2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4D08-452D-8000-2E0F809005E2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4D08-452D-8000-2E0F809005E2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4D08-452D-8000-2E0F809005E2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'5nod_dati'!$K$600:$K$629</c:f>
              <c:numCache>
                <c:formatCode>General</c:formatCode>
                <c:ptCount val="30"/>
                <c:pt idx="0" formatCode="0.0">
                  <c:v>-8.3499999999999979</c:v>
                </c:pt>
                <c:pt idx="2" formatCode="0.0">
                  <c:v>7.8999999999999986</c:v>
                </c:pt>
                <c:pt idx="3" formatCode="0.0">
                  <c:v>-23.6</c:v>
                </c:pt>
                <c:pt idx="5" formatCode="0.0">
                  <c:v>-9.2000000000000028</c:v>
                </c:pt>
                <c:pt idx="6" formatCode="0.0">
                  <c:v>-9.3999999999999986</c:v>
                </c:pt>
                <c:pt idx="7" formatCode="0.0">
                  <c:v>2.3000000000000007</c:v>
                </c:pt>
                <c:pt idx="8" formatCode="0.0">
                  <c:v>3.3999999999999986</c:v>
                </c:pt>
                <c:pt idx="9" formatCode="0.0">
                  <c:v>-19.399999999999999</c:v>
                </c:pt>
                <c:pt idx="10" formatCode="0.0">
                  <c:v>-13.499999999999998</c:v>
                </c:pt>
                <c:pt idx="12" formatCode="0.0">
                  <c:v>-19.500000000000004</c:v>
                </c:pt>
                <c:pt idx="13" formatCode="0.0">
                  <c:v>-6.2000000000000028</c:v>
                </c:pt>
                <c:pt idx="14" formatCode="0.0">
                  <c:v>-9.4000000000000021</c:v>
                </c:pt>
                <c:pt idx="16" formatCode="0.0">
                  <c:v>-8.3000000000000007</c:v>
                </c:pt>
                <c:pt idx="17" formatCode="0.0">
                  <c:v>-23.9</c:v>
                </c:pt>
                <c:pt idx="19" formatCode="0.0">
                  <c:v>-12.299999999999997</c:v>
                </c:pt>
                <c:pt idx="20" formatCode="0.0">
                  <c:v>1.4500000000000028</c:v>
                </c:pt>
                <c:pt idx="21" formatCode="0.0">
                  <c:v>-18</c:v>
                </c:pt>
                <c:pt idx="23" formatCode="0.0">
                  <c:v>-30.6</c:v>
                </c:pt>
                <c:pt idx="24" formatCode="0.0">
                  <c:v>-12.649999999999999</c:v>
                </c:pt>
                <c:pt idx="25" formatCode="0.0">
                  <c:v>9.4499999999999993</c:v>
                </c:pt>
                <c:pt idx="26" formatCode="0.0">
                  <c:v>-10.900000000000006</c:v>
                </c:pt>
                <c:pt idx="28" formatCode="0.0">
                  <c:v>-8.4500000000000028</c:v>
                </c:pt>
                <c:pt idx="29" formatCode="0.0">
                  <c:v>-8.4000000000000021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D08-452D-8000-2E0F809005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9089912"/>
        <c:axId val="1"/>
      </c:barChart>
      <c:catAx>
        <c:axId val="62908991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00"/>
          <c:min val="-60"/>
        </c:scaling>
        <c:delete val="1"/>
        <c:axPos val="b"/>
        <c:numFmt formatCode="0.0" sourceLinked="1"/>
        <c:majorTickMark val="out"/>
        <c:minorTickMark val="none"/>
        <c:tickLblPos val="nextTo"/>
        <c:crossAx val="629089912"/>
        <c:crosses val="max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7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6995447137735229"/>
          <c:y val="5.0431029454651513E-2"/>
          <c:w val="0.7178450928928003"/>
          <c:h val="0.8858972003499562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'5nod_dati'!$B$526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'5nod_dati'!$A$527:$A$556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'5nod_dati'!$B$527:$B$556</c:f>
              <c:numCache>
                <c:formatCode>General</c:formatCode>
                <c:ptCount val="30"/>
                <c:pt idx="0" formatCode="0.0">
                  <c:v>27</c:v>
                </c:pt>
                <c:pt idx="2" formatCode="0.0">
                  <c:v>27.599999999999998</c:v>
                </c:pt>
                <c:pt idx="3" formatCode="0.0">
                  <c:v>26.4</c:v>
                </c:pt>
                <c:pt idx="5" formatCode="0.0">
                  <c:v>4.6999999999999957</c:v>
                </c:pt>
                <c:pt idx="6" formatCode="0.0">
                  <c:v>18.599999999999998</c:v>
                </c:pt>
                <c:pt idx="7" formatCode="0.0">
                  <c:v>27.4</c:v>
                </c:pt>
                <c:pt idx="8" formatCode="0.0">
                  <c:v>42.5</c:v>
                </c:pt>
                <c:pt idx="9" formatCode="0.0">
                  <c:v>32.700000000000003</c:v>
                </c:pt>
                <c:pt idx="10" formatCode="0.0">
                  <c:v>24.3</c:v>
                </c:pt>
                <c:pt idx="12" formatCode="0.0">
                  <c:v>24.9</c:v>
                </c:pt>
                <c:pt idx="13" formatCode="0.0">
                  <c:v>31.1</c:v>
                </c:pt>
                <c:pt idx="14" formatCode="0.0">
                  <c:v>21.5</c:v>
                </c:pt>
                <c:pt idx="16" formatCode="0.0">
                  <c:v>27.900000000000002</c:v>
                </c:pt>
                <c:pt idx="17" formatCode="0.0">
                  <c:v>16.399999999999999</c:v>
                </c:pt>
                <c:pt idx="19" formatCode="0.0">
                  <c:v>24.099999999999998</c:v>
                </c:pt>
                <c:pt idx="20" formatCode="0.0">
                  <c:v>32.4</c:v>
                </c:pt>
                <c:pt idx="21" formatCode="0.0">
                  <c:v>22.1</c:v>
                </c:pt>
                <c:pt idx="23" formatCode="0.0">
                  <c:v>32.1</c:v>
                </c:pt>
                <c:pt idx="24" formatCode="0.0">
                  <c:v>28.299999999999997</c:v>
                </c:pt>
                <c:pt idx="25" formatCode="0.0">
                  <c:v>22.800000000000004</c:v>
                </c:pt>
                <c:pt idx="26" formatCode="0.0">
                  <c:v>18.2</c:v>
                </c:pt>
                <c:pt idx="28" formatCode="0.0">
                  <c:v>3.8999999999999986</c:v>
                </c:pt>
                <c:pt idx="29" formatCode="0.0">
                  <c:v>38.5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D6-432A-9BD1-0D22E5EE93AB}"/>
            </c:ext>
          </c:extLst>
        </c:ser>
        <c:ser>
          <c:idx val="1"/>
          <c:order val="1"/>
          <c:tx>
            <c:strRef>
              <c:f>'5nod_dati'!$C$526</c:f>
              <c:strCache>
                <c:ptCount val="1"/>
                <c:pt idx="0">
                  <c:v>Ļoti pozitīvi</c:v>
                </c:pt>
              </c:strCache>
            </c:strRef>
          </c:tx>
          <c:spPr>
            <a:solidFill>
              <a:srgbClr val="7E7B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54D6-432A-9BD1-0D22E5EE93AB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54D6-432A-9BD1-0D22E5EE93AB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54D6-432A-9BD1-0D22E5EE93AB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54D6-432A-9BD1-0D22E5EE93AB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54D6-432A-9BD1-0D22E5EE93AB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54D6-432A-9BD1-0D22E5EE93AB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54D6-432A-9BD1-0D22E5EE93AB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54D6-432A-9BD1-0D22E5EE93AB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54D6-432A-9BD1-0D22E5EE93AB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54D6-432A-9BD1-0D22E5EE93AB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54D6-432A-9BD1-0D22E5EE93AB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54D6-432A-9BD1-0D22E5EE93AB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54D6-432A-9BD1-0D22E5EE93AB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54D6-432A-9BD1-0D22E5EE93AB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54D6-432A-9BD1-0D22E5EE93AB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54D6-432A-9BD1-0D22E5EE93AB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54D6-432A-9BD1-0D22E5EE93AB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54D6-432A-9BD1-0D22E5EE93AB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54D6-432A-9BD1-0D22E5EE93AB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54D6-432A-9BD1-0D22E5EE93AB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54D6-432A-9BD1-0D22E5EE93AB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54D6-432A-9BD1-0D22E5EE93AB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54D6-432A-9BD1-0D22E5EE93AB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'5nod_dati'!$A$527:$A$556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'5nod_dati'!$C$527:$C$556</c:f>
              <c:numCache>
                <c:formatCode>General</c:formatCode>
                <c:ptCount val="30"/>
                <c:pt idx="0" formatCode="0">
                  <c:v>14.5</c:v>
                </c:pt>
                <c:pt idx="2" formatCode="0">
                  <c:v>14.6</c:v>
                </c:pt>
                <c:pt idx="3" formatCode="0">
                  <c:v>14.5</c:v>
                </c:pt>
                <c:pt idx="5" formatCode="0">
                  <c:v>25.2</c:v>
                </c:pt>
                <c:pt idx="6" formatCode="0">
                  <c:v>19.7</c:v>
                </c:pt>
                <c:pt idx="7" formatCode="0">
                  <c:v>16.2</c:v>
                </c:pt>
                <c:pt idx="8" formatCode="0">
                  <c:v>5.2</c:v>
                </c:pt>
                <c:pt idx="9" formatCode="0">
                  <c:v>14.3</c:v>
                </c:pt>
                <c:pt idx="10" formatCode="0">
                  <c:v>13.5</c:v>
                </c:pt>
                <c:pt idx="12" formatCode="0">
                  <c:v>14</c:v>
                </c:pt>
                <c:pt idx="13" formatCode="0">
                  <c:v>12.5</c:v>
                </c:pt>
                <c:pt idx="14" formatCode="0">
                  <c:v>17.5</c:v>
                </c:pt>
                <c:pt idx="16" formatCode="0">
                  <c:v>14.3</c:v>
                </c:pt>
                <c:pt idx="17" formatCode="0">
                  <c:v>6.2</c:v>
                </c:pt>
                <c:pt idx="19" formatCode="0">
                  <c:v>16.2</c:v>
                </c:pt>
                <c:pt idx="20" formatCode="0">
                  <c:v>14.6</c:v>
                </c:pt>
                <c:pt idx="21" formatCode="0">
                  <c:v>13</c:v>
                </c:pt>
                <c:pt idx="23" formatCode="0">
                  <c:v>13.8</c:v>
                </c:pt>
                <c:pt idx="24" formatCode="0">
                  <c:v>14.6</c:v>
                </c:pt>
                <c:pt idx="25" formatCode="0">
                  <c:v>16.3</c:v>
                </c:pt>
                <c:pt idx="26" formatCode="0">
                  <c:v>21</c:v>
                </c:pt>
                <c:pt idx="28" formatCode="0">
                  <c:v>26.2</c:v>
                </c:pt>
                <c:pt idx="29" formatCode="0">
                  <c:v>8.6999999999999993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54D6-432A-9BD1-0D22E5EE93AB}"/>
            </c:ext>
          </c:extLst>
        </c:ser>
        <c:ser>
          <c:idx val="2"/>
          <c:order val="2"/>
          <c:tx>
            <c:strRef>
              <c:f>'5nod_dati'!$D$526</c:f>
              <c:strCache>
                <c:ptCount val="1"/>
                <c:pt idx="0">
                  <c:v>Drīzāk pozitīvi</c:v>
                </c:pt>
              </c:strCache>
            </c:strRef>
          </c:tx>
          <c:spPr>
            <a:solidFill>
              <a:srgbClr val="D7D2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54D6-432A-9BD1-0D22E5EE93AB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54D6-432A-9BD1-0D22E5EE93AB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54D6-432A-9BD1-0D22E5EE93AB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54D6-432A-9BD1-0D22E5EE93AB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54D6-432A-9BD1-0D22E5EE93AB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54D6-432A-9BD1-0D22E5EE93AB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54D6-432A-9BD1-0D22E5EE93AB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54D6-432A-9BD1-0D22E5EE93AB}"/>
                </c:ext>
              </c:extLst>
            </c:dLbl>
            <c:dLbl>
              <c:idx val="3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54D6-432A-9BD1-0D22E5EE93AB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'5nod_dati'!$A$527:$A$556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'5nod_dati'!$D$527:$D$556</c:f>
              <c:numCache>
                <c:formatCode>General</c:formatCode>
                <c:ptCount val="30"/>
                <c:pt idx="0" formatCode="0">
                  <c:v>22</c:v>
                </c:pt>
                <c:pt idx="2" formatCode="0">
                  <c:v>21.3</c:v>
                </c:pt>
                <c:pt idx="3" formatCode="0">
                  <c:v>22.6</c:v>
                </c:pt>
                <c:pt idx="5" formatCode="0">
                  <c:v>33.6</c:v>
                </c:pt>
                <c:pt idx="6" formatCode="0">
                  <c:v>25.2</c:v>
                </c:pt>
                <c:pt idx="7" formatCode="0">
                  <c:v>19.899999999999999</c:v>
                </c:pt>
                <c:pt idx="8" formatCode="0">
                  <c:v>15.8</c:v>
                </c:pt>
                <c:pt idx="9" formatCode="0">
                  <c:v>16.5</c:v>
                </c:pt>
                <c:pt idx="10" formatCode="0">
                  <c:v>25.7</c:v>
                </c:pt>
                <c:pt idx="12" formatCode="0">
                  <c:v>24.6</c:v>
                </c:pt>
                <c:pt idx="13" formatCode="0">
                  <c:v>19.899999999999999</c:v>
                </c:pt>
                <c:pt idx="14" formatCode="0">
                  <c:v>24.5</c:v>
                </c:pt>
                <c:pt idx="16" formatCode="0">
                  <c:v>21.3</c:v>
                </c:pt>
                <c:pt idx="17" formatCode="0">
                  <c:v>40.9</c:v>
                </c:pt>
                <c:pt idx="19" formatCode="0">
                  <c:v>23.2</c:v>
                </c:pt>
                <c:pt idx="20" formatCode="0">
                  <c:v>16.5</c:v>
                </c:pt>
                <c:pt idx="21" formatCode="0">
                  <c:v>28.4</c:v>
                </c:pt>
                <c:pt idx="23" formatCode="0">
                  <c:v>17.600000000000001</c:v>
                </c:pt>
                <c:pt idx="24" formatCode="0">
                  <c:v>20.6</c:v>
                </c:pt>
                <c:pt idx="25" formatCode="0">
                  <c:v>24.4</c:v>
                </c:pt>
                <c:pt idx="26" formatCode="0">
                  <c:v>24.3</c:v>
                </c:pt>
                <c:pt idx="28" formatCode="0">
                  <c:v>33.4</c:v>
                </c:pt>
                <c:pt idx="29" formatCode="0">
                  <c:v>16.3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54D6-432A-9BD1-0D22E5EE93AB}"/>
            </c:ext>
          </c:extLst>
        </c:ser>
        <c:ser>
          <c:idx val="3"/>
          <c:order val="3"/>
          <c:tx>
            <c:strRef>
              <c:f>'5nod_dati'!$E$526</c:f>
              <c:strCache>
                <c:ptCount val="1"/>
                <c:pt idx="0">
                  <c:v>Drīzāk negatīvi</c:v>
                </c:pt>
              </c:strCache>
            </c:strRef>
          </c:tx>
          <c:spPr>
            <a:solidFill>
              <a:srgbClr val="E17A65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54D6-432A-9BD1-0D22E5EE93AB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54D6-432A-9BD1-0D22E5EE93AB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54D6-432A-9BD1-0D22E5EE93AB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54D6-432A-9BD1-0D22E5EE93AB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54D6-432A-9BD1-0D22E5EE93AB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54D6-432A-9BD1-0D22E5EE93AB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54D6-432A-9BD1-0D22E5EE93AB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54D6-432A-9BD1-0D22E5EE93AB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54D6-432A-9BD1-0D22E5EE93AB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C-54D6-432A-9BD1-0D22E5EE93AB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D-54D6-432A-9BD1-0D22E5EE93AB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E-54D6-432A-9BD1-0D22E5EE93AB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F-54D6-432A-9BD1-0D22E5EE93AB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0-54D6-432A-9BD1-0D22E5EE93AB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1-54D6-432A-9BD1-0D22E5EE93AB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54D6-432A-9BD1-0D22E5EE93AB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3-54D6-432A-9BD1-0D22E5EE93AB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4-54D6-432A-9BD1-0D22E5EE93AB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54D6-432A-9BD1-0D22E5EE93AB}"/>
                </c:ext>
              </c:extLst>
            </c:dLbl>
            <c:dLbl>
              <c:idx val="1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6-54D6-432A-9BD1-0D22E5EE93AB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54D6-432A-9BD1-0D22E5EE93AB}"/>
                </c:ext>
              </c:extLst>
            </c:dLbl>
            <c:dLbl>
              <c:idx val="2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8-54D6-432A-9BD1-0D22E5EE93AB}"/>
                </c:ext>
              </c:extLst>
            </c:dLbl>
            <c:dLbl>
              <c:idx val="2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54D6-432A-9BD1-0D22E5EE93AB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A-54D6-432A-9BD1-0D22E5EE93AB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B-54D6-432A-9BD1-0D22E5EE93AB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C-54D6-432A-9BD1-0D22E5EE93AB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54D6-432A-9BD1-0D22E5EE93AB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E-54D6-432A-9BD1-0D22E5EE93AB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F-54D6-432A-9BD1-0D22E5EE93AB}"/>
                </c:ext>
              </c:extLst>
            </c:dLbl>
            <c:dLbl>
              <c:idx val="2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54D6-432A-9BD1-0D22E5EE93AB}"/>
                </c:ext>
              </c:extLst>
            </c:dLbl>
            <c:dLbl>
              <c:idx val="3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1-54D6-432A-9BD1-0D22E5EE93AB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2-54D6-432A-9BD1-0D22E5EE93AB}"/>
                </c:ext>
              </c:extLst>
            </c:dLbl>
            <c:dLbl>
              <c:idx val="3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3-54D6-432A-9BD1-0D22E5EE93AB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4-54D6-432A-9BD1-0D22E5EE93AB}"/>
                </c:ext>
              </c:extLst>
            </c:dLbl>
            <c:dLbl>
              <c:idx val="3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5-54D6-432A-9BD1-0D22E5EE93AB}"/>
                </c:ext>
              </c:extLst>
            </c:dLbl>
            <c:dLbl>
              <c:idx val="3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6-54D6-432A-9BD1-0D22E5EE93AB}"/>
                </c:ext>
              </c:extLst>
            </c:dLbl>
            <c:dLbl>
              <c:idx val="3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7-54D6-432A-9BD1-0D22E5EE93AB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8-54D6-432A-9BD1-0D22E5EE93AB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9-54D6-432A-9BD1-0D22E5EE93AB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A-54D6-432A-9BD1-0D22E5EE93AB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'5nod_dati'!$A$527:$A$556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'5nod_dati'!$E$527:$E$556</c:f>
              <c:numCache>
                <c:formatCode>General</c:formatCode>
                <c:ptCount val="30"/>
                <c:pt idx="0" formatCode="0">
                  <c:v>5.2</c:v>
                </c:pt>
                <c:pt idx="2" formatCode="0">
                  <c:v>5.9</c:v>
                </c:pt>
                <c:pt idx="3" formatCode="0">
                  <c:v>4.5</c:v>
                </c:pt>
                <c:pt idx="5" formatCode="0">
                  <c:v>4.5999999999999996</c:v>
                </c:pt>
                <c:pt idx="6" formatCode="0">
                  <c:v>11.2</c:v>
                </c:pt>
                <c:pt idx="7" formatCode="0">
                  <c:v>8.1999999999999993</c:v>
                </c:pt>
                <c:pt idx="8" formatCode="0">
                  <c:v>2.4</c:v>
                </c:pt>
                <c:pt idx="9" formatCode="0">
                  <c:v>0.8</c:v>
                </c:pt>
                <c:pt idx="10" formatCode="0">
                  <c:v>5</c:v>
                </c:pt>
                <c:pt idx="12" formatCode="0">
                  <c:v>9.9</c:v>
                </c:pt>
                <c:pt idx="13" formatCode="0">
                  <c:v>3.7</c:v>
                </c:pt>
                <c:pt idx="14" formatCode="0">
                  <c:v>6.4</c:v>
                </c:pt>
                <c:pt idx="16" formatCode="0">
                  <c:v>5.0999999999999996</c:v>
                </c:pt>
                <c:pt idx="17" formatCode="0">
                  <c:v>7.1</c:v>
                </c:pt>
                <c:pt idx="19" formatCode="0">
                  <c:v>5.0999999999999996</c:v>
                </c:pt>
                <c:pt idx="20" formatCode="0">
                  <c:v>5.0999999999999996</c:v>
                </c:pt>
                <c:pt idx="21" formatCode="0">
                  <c:v>5.4</c:v>
                </c:pt>
                <c:pt idx="23" formatCode="0">
                  <c:v>5</c:v>
                </c:pt>
                <c:pt idx="24" formatCode="0">
                  <c:v>5</c:v>
                </c:pt>
                <c:pt idx="25" formatCode="0">
                  <c:v>3.5</c:v>
                </c:pt>
                <c:pt idx="26" formatCode="0">
                  <c:v>6.9</c:v>
                </c:pt>
                <c:pt idx="28" formatCode="0">
                  <c:v>6.6</c:v>
                </c:pt>
                <c:pt idx="29" formatCode="0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B-54D6-432A-9BD1-0D22E5EE93AB}"/>
            </c:ext>
          </c:extLst>
        </c:ser>
        <c:ser>
          <c:idx val="4"/>
          <c:order val="4"/>
          <c:tx>
            <c:strRef>
              <c:f>'5nod_dati'!$F$526</c:f>
              <c:strCache>
                <c:ptCount val="1"/>
                <c:pt idx="0">
                  <c:v>Ļoti negatīvi</c:v>
                </c:pt>
              </c:strCache>
            </c:strRef>
          </c:tx>
          <c:spPr>
            <a:solidFill>
              <a:srgbClr val="D14529"/>
            </a:solidFill>
          </c:spPr>
          <c:invertIfNegative val="0"/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C-54D6-432A-9BD1-0D22E5EE93AB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D-54D6-432A-9BD1-0D22E5EE93AB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E-54D6-432A-9BD1-0D22E5EE93AB}"/>
                </c:ext>
              </c:extLst>
            </c:dLbl>
            <c:dLbl>
              <c:idx val="2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F-54D6-432A-9BD1-0D22E5EE93AB}"/>
                </c:ext>
              </c:extLst>
            </c:dLbl>
            <c:dLbl>
              <c:idx val="28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0-54D6-432A-9BD1-0D22E5EE93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lv-L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'5nod_dati'!$A$527:$A$556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'5nod_dati'!$F$527:$F$556</c:f>
              <c:numCache>
                <c:formatCode>General</c:formatCode>
                <c:ptCount val="30"/>
                <c:pt idx="0" formatCode="0">
                  <c:v>1.3</c:v>
                </c:pt>
                <c:pt idx="2" formatCode="0">
                  <c:v>2.2999999999999998</c:v>
                </c:pt>
                <c:pt idx="3" formatCode="0.0">
                  <c:v>0.3</c:v>
                </c:pt>
                <c:pt idx="6" formatCode="0">
                  <c:v>3.8</c:v>
                </c:pt>
                <c:pt idx="7" formatCode="0">
                  <c:v>3.2</c:v>
                </c:pt>
                <c:pt idx="9" formatCode="0">
                  <c:v>1</c:v>
                </c:pt>
                <c:pt idx="13" formatCode="0">
                  <c:v>1.4</c:v>
                </c:pt>
                <c:pt idx="14" formatCode="0">
                  <c:v>1.3</c:v>
                </c:pt>
                <c:pt idx="16" formatCode="0">
                  <c:v>1.3</c:v>
                </c:pt>
                <c:pt idx="19" formatCode="0">
                  <c:v>0.7</c:v>
                </c:pt>
                <c:pt idx="20" formatCode="0">
                  <c:v>2.6</c:v>
                </c:pt>
                <c:pt idx="24" formatCode="0">
                  <c:v>1.7</c:v>
                </c:pt>
                <c:pt idx="25" formatCode="0">
                  <c:v>1.7</c:v>
                </c:pt>
                <c:pt idx="26" formatCode="0">
                  <c:v>0.9</c:v>
                </c:pt>
                <c:pt idx="28" formatCode="0">
                  <c:v>3.2</c:v>
                </c:pt>
                <c:pt idx="29" formatCode="0.0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1-54D6-432A-9BD1-0D22E5EE93AB}"/>
            </c:ext>
          </c:extLst>
        </c:ser>
        <c:ser>
          <c:idx val="5"/>
          <c:order val="5"/>
          <c:tx>
            <c:strRef>
              <c:f>'5nod_dati'!$G$526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</c:spPr>
          <c:invertIfNegative val="0"/>
          <c:cat>
            <c:strRef>
              <c:f>'5nod_dati'!$A$527:$A$556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'5nod_dati'!$G$527:$G$556</c:f>
              <c:numCache>
                <c:formatCode>General</c:formatCode>
                <c:ptCount val="30"/>
                <c:pt idx="0" formatCode="0.0">
                  <c:v>14</c:v>
                </c:pt>
                <c:pt idx="2" formatCode="0.0">
                  <c:v>12.299999999999999</c:v>
                </c:pt>
                <c:pt idx="3" formatCode="0.0">
                  <c:v>15.7</c:v>
                </c:pt>
                <c:pt idx="5" formatCode="0.0">
                  <c:v>15.9</c:v>
                </c:pt>
                <c:pt idx="6" formatCode="0.0">
                  <c:v>5.5</c:v>
                </c:pt>
                <c:pt idx="7" formatCode="0.0">
                  <c:v>9.1000000000000014</c:v>
                </c:pt>
                <c:pt idx="8" formatCode="0.0">
                  <c:v>18.100000000000001</c:v>
                </c:pt>
                <c:pt idx="9" formatCode="0.0">
                  <c:v>18.7</c:v>
                </c:pt>
                <c:pt idx="10" formatCode="0.0">
                  <c:v>15.5</c:v>
                </c:pt>
                <c:pt idx="12" formatCode="0.0">
                  <c:v>10.6</c:v>
                </c:pt>
                <c:pt idx="13" formatCode="0.0">
                  <c:v>15.400000000000002</c:v>
                </c:pt>
                <c:pt idx="14" formatCode="0.0">
                  <c:v>12.799999999999999</c:v>
                </c:pt>
                <c:pt idx="16" formatCode="0.0">
                  <c:v>14.1</c:v>
                </c:pt>
                <c:pt idx="17" formatCode="0.0">
                  <c:v>13.4</c:v>
                </c:pt>
                <c:pt idx="19" formatCode="0.0">
                  <c:v>14.700000000000001</c:v>
                </c:pt>
                <c:pt idx="20" formatCode="0.0">
                  <c:v>12.799999999999999</c:v>
                </c:pt>
                <c:pt idx="21" formatCode="0.0">
                  <c:v>15.1</c:v>
                </c:pt>
                <c:pt idx="23" formatCode="0.0">
                  <c:v>15.5</c:v>
                </c:pt>
                <c:pt idx="24" formatCode="0.0">
                  <c:v>13.8</c:v>
                </c:pt>
                <c:pt idx="25" formatCode="0.0">
                  <c:v>15.3</c:v>
                </c:pt>
                <c:pt idx="26" formatCode="0.0">
                  <c:v>12.700000000000001</c:v>
                </c:pt>
                <c:pt idx="28" formatCode="0.0">
                  <c:v>10.700000000000001</c:v>
                </c:pt>
                <c:pt idx="29" formatCode="0.0">
                  <c:v>15.7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2-54D6-432A-9BD1-0D22E5EE93AB}"/>
            </c:ext>
          </c:extLst>
        </c:ser>
        <c:ser>
          <c:idx val="6"/>
          <c:order val="6"/>
          <c:tx>
            <c:strRef>
              <c:f>'5nod_dati'!$H$526</c:f>
              <c:strCache>
                <c:ptCount val="1"/>
                <c:pt idx="0">
                  <c:v>Neattiecas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'5nod_dati'!$A$527:$A$556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'5nod_dati'!$H$527:$H$556</c:f>
              <c:numCache>
                <c:formatCode>General</c:formatCode>
                <c:ptCount val="30"/>
                <c:pt idx="0" formatCode="0">
                  <c:v>53.3</c:v>
                </c:pt>
                <c:pt idx="2" formatCode="0">
                  <c:v>50.7</c:v>
                </c:pt>
                <c:pt idx="3" formatCode="0">
                  <c:v>55.7</c:v>
                </c:pt>
                <c:pt idx="5" formatCode="0">
                  <c:v>31.9</c:v>
                </c:pt>
                <c:pt idx="6" formatCode="0">
                  <c:v>38.6</c:v>
                </c:pt>
                <c:pt idx="7" formatCode="0">
                  <c:v>47.9</c:v>
                </c:pt>
                <c:pt idx="8" formatCode="0">
                  <c:v>70.900000000000006</c:v>
                </c:pt>
                <c:pt idx="9" formatCode="0">
                  <c:v>62.4</c:v>
                </c:pt>
                <c:pt idx="10" formatCode="0">
                  <c:v>53.6</c:v>
                </c:pt>
                <c:pt idx="12" formatCode="0">
                  <c:v>48.7</c:v>
                </c:pt>
                <c:pt idx="13" formatCode="0">
                  <c:v>57.5</c:v>
                </c:pt>
                <c:pt idx="14" formatCode="0">
                  <c:v>48.2</c:v>
                </c:pt>
                <c:pt idx="16" formatCode="0">
                  <c:v>54</c:v>
                </c:pt>
                <c:pt idx="17" formatCode="0">
                  <c:v>45.9</c:v>
                </c:pt>
                <c:pt idx="19" formatCode="0">
                  <c:v>51.5</c:v>
                </c:pt>
                <c:pt idx="20" formatCode="0">
                  <c:v>56.9</c:v>
                </c:pt>
                <c:pt idx="21" formatCode="0">
                  <c:v>49.9</c:v>
                </c:pt>
                <c:pt idx="23" formatCode="0">
                  <c:v>59</c:v>
                </c:pt>
                <c:pt idx="24" formatCode="0">
                  <c:v>55.7</c:v>
                </c:pt>
                <c:pt idx="25" formatCode="0">
                  <c:v>48.9</c:v>
                </c:pt>
                <c:pt idx="26" formatCode="0">
                  <c:v>42.5</c:v>
                </c:pt>
                <c:pt idx="28" formatCode="0">
                  <c:v>27.5</c:v>
                </c:pt>
                <c:pt idx="29" formatCode="0">
                  <c:v>66.099999999999994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3-54D6-432A-9BD1-0D22E5EE93AB}"/>
            </c:ext>
          </c:extLst>
        </c:ser>
        <c:ser>
          <c:idx val="7"/>
          <c:order val="7"/>
          <c:tx>
            <c:strRef>
              <c:f>'5nod_dati'!$I$526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</c:spPr>
          <c:invertIfNegative val="0"/>
          <c:cat>
            <c:strRef>
              <c:f>'5nod_dati'!$A$527:$A$556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'5nod_dati'!$I$527:$I$556</c:f>
              <c:numCache>
                <c:formatCode>General</c:formatCode>
                <c:ptCount val="30"/>
                <c:pt idx="0" formatCode="0.0">
                  <c:v>22.600000000000009</c:v>
                </c:pt>
                <c:pt idx="2" formatCode="0.0">
                  <c:v>25.200000000000003</c:v>
                </c:pt>
                <c:pt idx="3" formatCode="0.0">
                  <c:v>20.200000000000003</c:v>
                </c:pt>
                <c:pt idx="5" formatCode="0.0">
                  <c:v>44.000000000000007</c:v>
                </c:pt>
                <c:pt idx="6" formatCode="0.0">
                  <c:v>37.300000000000004</c:v>
                </c:pt>
                <c:pt idx="7" formatCode="0.0">
                  <c:v>28.000000000000007</c:v>
                </c:pt>
                <c:pt idx="8" formatCode="0.0">
                  <c:v>5</c:v>
                </c:pt>
                <c:pt idx="9" formatCode="0.0">
                  <c:v>13.500000000000007</c:v>
                </c:pt>
                <c:pt idx="10" formatCode="0.0">
                  <c:v>22.300000000000004</c:v>
                </c:pt>
                <c:pt idx="12" formatCode="0.0">
                  <c:v>27.200000000000003</c:v>
                </c:pt>
                <c:pt idx="13" formatCode="0.0">
                  <c:v>18.400000000000006</c:v>
                </c:pt>
                <c:pt idx="14" formatCode="0.0">
                  <c:v>27.700000000000003</c:v>
                </c:pt>
                <c:pt idx="16" formatCode="0.0">
                  <c:v>21.900000000000006</c:v>
                </c:pt>
                <c:pt idx="17" formatCode="0.0">
                  <c:v>30.000000000000007</c:v>
                </c:pt>
                <c:pt idx="19" formatCode="0.0">
                  <c:v>24.400000000000006</c:v>
                </c:pt>
                <c:pt idx="20" formatCode="0.0">
                  <c:v>19.000000000000007</c:v>
                </c:pt>
                <c:pt idx="21" formatCode="0.0">
                  <c:v>26.000000000000007</c:v>
                </c:pt>
                <c:pt idx="23" formatCode="0.0">
                  <c:v>16.900000000000006</c:v>
                </c:pt>
                <c:pt idx="24" formatCode="0.0">
                  <c:v>20.200000000000003</c:v>
                </c:pt>
                <c:pt idx="25" formatCode="0.0">
                  <c:v>27.000000000000007</c:v>
                </c:pt>
                <c:pt idx="26" formatCode="0.0">
                  <c:v>33.400000000000006</c:v>
                </c:pt>
                <c:pt idx="28" formatCode="0.0">
                  <c:v>48.400000000000006</c:v>
                </c:pt>
                <c:pt idx="29" formatCode="0.0">
                  <c:v>9.8000000000000114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4-54D6-432A-9BD1-0D22E5EE93AB}"/>
            </c:ext>
          </c:extLst>
        </c:ser>
        <c:ser>
          <c:idx val="8"/>
          <c:order val="8"/>
          <c:tx>
            <c:strRef>
              <c:f>'5nod_dati'!$J$526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'5nod_dati'!$A$527:$A$556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'5nod_dati'!$J$527:$J$556</c:f>
              <c:numCache>
                <c:formatCode>General</c:formatCode>
                <c:ptCount val="30"/>
                <c:pt idx="0" formatCode="0">
                  <c:v>3.7</c:v>
                </c:pt>
                <c:pt idx="2" formatCode="0">
                  <c:v>5.2</c:v>
                </c:pt>
                <c:pt idx="3" formatCode="0">
                  <c:v>2.4</c:v>
                </c:pt>
                <c:pt idx="5" formatCode="0">
                  <c:v>4.5999999999999996</c:v>
                </c:pt>
                <c:pt idx="6" formatCode="0">
                  <c:v>1.5</c:v>
                </c:pt>
                <c:pt idx="7" formatCode="0">
                  <c:v>4.5999999999999996</c:v>
                </c:pt>
                <c:pt idx="8" formatCode="0">
                  <c:v>5.7</c:v>
                </c:pt>
                <c:pt idx="9" formatCode="0">
                  <c:v>4.9000000000000004</c:v>
                </c:pt>
                <c:pt idx="10" formatCode="0">
                  <c:v>2.2000000000000002</c:v>
                </c:pt>
                <c:pt idx="12" formatCode="0">
                  <c:v>2.8</c:v>
                </c:pt>
                <c:pt idx="13" formatCode="0">
                  <c:v>5</c:v>
                </c:pt>
                <c:pt idx="14" formatCode="0">
                  <c:v>2.1</c:v>
                </c:pt>
                <c:pt idx="16" formatCode="0">
                  <c:v>3.9</c:v>
                </c:pt>
                <c:pt idx="17" formatCode="0">
                  <c:v>0</c:v>
                </c:pt>
                <c:pt idx="19" formatCode="0">
                  <c:v>3.3</c:v>
                </c:pt>
                <c:pt idx="20" formatCode="0">
                  <c:v>4.4000000000000004</c:v>
                </c:pt>
                <c:pt idx="21" formatCode="0">
                  <c:v>3.2</c:v>
                </c:pt>
                <c:pt idx="23" formatCode="0">
                  <c:v>4.5999999999999996</c:v>
                </c:pt>
                <c:pt idx="24" formatCode="0">
                  <c:v>2.4</c:v>
                </c:pt>
                <c:pt idx="25" formatCode="0">
                  <c:v>5.2</c:v>
                </c:pt>
                <c:pt idx="26" formatCode="0">
                  <c:v>4.4000000000000004</c:v>
                </c:pt>
                <c:pt idx="28" formatCode="0">
                  <c:v>3</c:v>
                </c:pt>
                <c:pt idx="29" formatCode="0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5-54D6-432A-9BD1-0D22E5EE93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9087752"/>
        <c:axId val="1"/>
      </c:barChart>
      <c:catAx>
        <c:axId val="62908775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000"/>
                  <a:t>%</a:t>
                </a:r>
              </a:p>
            </c:rich>
          </c:tx>
          <c:layout>
            <c:manualLayout>
              <c:xMode val="edge"/>
              <c:yMode val="edge"/>
              <c:x val="7.8616643507796822E-3"/>
              <c:y val="1.2875768415669845E-2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63.5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67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629087752"/>
        <c:crosses val="max"/>
        <c:crossBetween val="between"/>
        <c:majorUnit val="56"/>
        <c:minorUnit val="4"/>
      </c:valAx>
      <c:spPr>
        <a:noFill/>
        <a:ln w="25400">
          <a:noFill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egendEntry>
        <c:idx val="7"/>
        <c:delete val="1"/>
      </c:legendEntry>
      <c:layout>
        <c:manualLayout>
          <c:xMode val="edge"/>
          <c:yMode val="edge"/>
          <c:x val="0.19689711147521091"/>
          <c:y val="9.190991794837124E-3"/>
          <c:w val="0.80310288852478917"/>
          <c:h val="3.1598571011956837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7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900"/>
              <a:t>Indekss*</a:t>
            </a:r>
          </a:p>
        </c:rich>
      </c:tx>
      <c:layout>
        <c:manualLayout>
          <c:xMode val="edge"/>
          <c:yMode val="edge"/>
          <c:x val="0.35992835659491063"/>
          <c:y val="5.5728126438742195E-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25474322147499801"/>
          <c:y val="4.4099400268323666E-2"/>
          <c:w val="0.56115305036340202"/>
          <c:h val="0.893575757165852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'5nod_dati'!$M$526</c:f>
              <c:strCache>
                <c:ptCount val="1"/>
                <c:pt idx="0">
                  <c:v>Indekss</c:v>
                </c:pt>
              </c:strCache>
            </c:strRef>
          </c:tx>
          <c:spPr>
            <a:pattFill prst="dkUpDiag">
              <a:fgClr>
                <a:schemeClr val="accent5">
                  <a:lumMod val="75000"/>
                </a:schemeClr>
              </a:fgClr>
              <a:bgClr>
                <a:schemeClr val="bg1"/>
              </a:bgClr>
            </a:pattFill>
            <a:ln w="3175">
              <a:solidFill>
                <a:schemeClr val="accent5">
                  <a:lumMod val="75000"/>
                </a:schemeClr>
              </a:solidFill>
              <a:prstDash val="solid"/>
            </a:ln>
          </c:spPr>
          <c:invertIfNegative val="1"/>
          <c:dPt>
            <c:idx val="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0-0F33-40FD-9F87-69FDA59EA8A1}"/>
              </c:ext>
            </c:extLst>
          </c:dPt>
          <c:dPt>
            <c:idx val="3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1-0F33-40FD-9F87-69FDA59EA8A1}"/>
              </c:ext>
            </c:extLst>
          </c:dPt>
          <c:dPt>
            <c:idx val="4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2-0F33-40FD-9F87-69FDA59EA8A1}"/>
              </c:ext>
            </c:extLst>
          </c:dPt>
          <c:dPt>
            <c:idx val="5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3-0F33-40FD-9F87-69FDA59EA8A1}"/>
              </c:ext>
            </c:extLst>
          </c:dPt>
          <c:dPt>
            <c:idx val="6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4-0F33-40FD-9F87-69FDA59EA8A1}"/>
              </c:ext>
            </c:extLst>
          </c:dPt>
          <c:dPt>
            <c:idx val="7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5-0F33-40FD-9F87-69FDA59EA8A1}"/>
              </c:ext>
            </c:extLst>
          </c:dPt>
          <c:dPt>
            <c:idx val="8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6-0F33-40FD-9F87-69FDA59EA8A1}"/>
              </c:ext>
            </c:extLst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0F33-40FD-9F87-69FDA59EA8A1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0F33-40FD-9F87-69FDA59EA8A1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0F33-40FD-9F87-69FDA59EA8A1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0F33-40FD-9F87-69FDA59EA8A1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0F33-40FD-9F87-69FDA59EA8A1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0F33-40FD-9F87-69FDA59EA8A1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0F33-40FD-9F87-69FDA59EA8A1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0F33-40FD-9F87-69FDA59EA8A1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0F33-40FD-9F87-69FDA59EA8A1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'5nod_dati'!$M$527:$M$556</c:f>
              <c:numCache>
                <c:formatCode>General</c:formatCode>
                <c:ptCount val="30"/>
                <c:pt idx="0" formatCode="0.0">
                  <c:v>21.6</c:v>
                </c:pt>
                <c:pt idx="2" formatCode="0.0">
                  <c:v>20</c:v>
                </c:pt>
                <c:pt idx="3" formatCode="0.0">
                  <c:v>23.25</c:v>
                </c:pt>
                <c:pt idx="5" formatCode="0.0">
                  <c:v>39.700000000000003</c:v>
                </c:pt>
                <c:pt idx="6" formatCode="0.0">
                  <c:v>22.9</c:v>
                </c:pt>
                <c:pt idx="7" formatCode="0.0">
                  <c:v>18.849999999999998</c:v>
                </c:pt>
                <c:pt idx="8" formatCode="0.0">
                  <c:v>11.900000000000002</c:v>
                </c:pt>
                <c:pt idx="9" formatCode="0.0">
                  <c:v>21.150000000000002</c:v>
                </c:pt>
                <c:pt idx="10" formatCode="0.0">
                  <c:v>23.85</c:v>
                </c:pt>
                <c:pt idx="12" formatCode="0.0">
                  <c:v>21.35</c:v>
                </c:pt>
                <c:pt idx="13" formatCode="0.0">
                  <c:v>19.2</c:v>
                </c:pt>
                <c:pt idx="14" formatCode="0.0">
                  <c:v>25.25</c:v>
                </c:pt>
                <c:pt idx="16" formatCode="0.0">
                  <c:v>21.1</c:v>
                </c:pt>
                <c:pt idx="17" formatCode="0.0">
                  <c:v>23.099999999999998</c:v>
                </c:pt>
                <c:pt idx="19" formatCode="0.0">
                  <c:v>24.549999999999997</c:v>
                </c:pt>
                <c:pt idx="20" formatCode="0.0">
                  <c:v>17.700000000000003</c:v>
                </c:pt>
                <c:pt idx="21" formatCode="0.0">
                  <c:v>24.5</c:v>
                </c:pt>
                <c:pt idx="23" formatCode="0.0">
                  <c:v>20.100000000000001</c:v>
                </c:pt>
                <c:pt idx="24" formatCode="0.0">
                  <c:v>20.7</c:v>
                </c:pt>
                <c:pt idx="25" formatCode="0.0">
                  <c:v>25.05</c:v>
                </c:pt>
                <c:pt idx="26" formatCode="0.0">
                  <c:v>28.799999999999997</c:v>
                </c:pt>
                <c:pt idx="28" formatCode="0.0">
                  <c:v>36.4</c:v>
                </c:pt>
                <c:pt idx="29" formatCode="0.0">
                  <c:v>14.3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F33-40FD-9F87-69FDA59EA8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9089912"/>
        <c:axId val="1"/>
      </c:barChart>
      <c:catAx>
        <c:axId val="629089912"/>
        <c:scaling>
          <c:orientation val="maxMin"/>
        </c:scaling>
        <c:delete val="0"/>
        <c:axPos val="l"/>
        <c:majorTickMark val="out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00"/>
          <c:min val="-60"/>
        </c:scaling>
        <c:delete val="1"/>
        <c:axPos val="b"/>
        <c:numFmt formatCode="0.0" sourceLinked="1"/>
        <c:majorTickMark val="out"/>
        <c:minorTickMark val="none"/>
        <c:tickLblPos val="nextTo"/>
        <c:crossAx val="629089912"/>
        <c:crosses val="max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7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6995447137735229"/>
          <c:y val="5.0431029454651513E-2"/>
          <c:w val="0.7178450928928003"/>
          <c:h val="0.8858972003499562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'5nod_dati'!$P$526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'5nod_dati'!$O$527:$O$556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'5nod_dati'!$P$527:$P$556</c:f>
              <c:numCache>
                <c:formatCode>General</c:formatCode>
                <c:ptCount val="30"/>
                <c:pt idx="0" formatCode="0.0">
                  <c:v>24</c:v>
                </c:pt>
                <c:pt idx="2" formatCode="0.0">
                  <c:v>26.499999999999996</c:v>
                </c:pt>
                <c:pt idx="3" formatCode="0.0">
                  <c:v>21.800000000000004</c:v>
                </c:pt>
                <c:pt idx="5" formatCode="0.0">
                  <c:v>7.7999999999999972</c:v>
                </c:pt>
                <c:pt idx="6" formatCode="0.0">
                  <c:v>11.199999999999996</c:v>
                </c:pt>
                <c:pt idx="7" formatCode="0.0">
                  <c:v>24.1</c:v>
                </c:pt>
                <c:pt idx="8" formatCode="0.0">
                  <c:v>33.299999999999997</c:v>
                </c:pt>
                <c:pt idx="9" formatCode="0.0">
                  <c:v>33.4</c:v>
                </c:pt>
                <c:pt idx="10" formatCode="0.0">
                  <c:v>23.799999999999997</c:v>
                </c:pt>
                <c:pt idx="12" formatCode="0.0">
                  <c:v>26.599999999999994</c:v>
                </c:pt>
                <c:pt idx="13" formatCode="0.0">
                  <c:v>25.2</c:v>
                </c:pt>
                <c:pt idx="14" formatCode="0.0">
                  <c:v>21.9</c:v>
                </c:pt>
                <c:pt idx="16" formatCode="0.0">
                  <c:v>25.099999999999998</c:v>
                </c:pt>
                <c:pt idx="17" formatCode="0.0">
                  <c:v>3.1000000000000014</c:v>
                </c:pt>
                <c:pt idx="19" formatCode="0.0">
                  <c:v>14.799999999999994</c:v>
                </c:pt>
                <c:pt idx="20" formatCode="0.0">
                  <c:v>31</c:v>
                </c:pt>
                <c:pt idx="21" formatCode="0.0">
                  <c:v>23.1</c:v>
                </c:pt>
                <c:pt idx="23" formatCode="0.0">
                  <c:v>24.9</c:v>
                </c:pt>
                <c:pt idx="24" formatCode="0.0">
                  <c:v>18.499999999999996</c:v>
                </c:pt>
                <c:pt idx="25" formatCode="0.0">
                  <c:v>21</c:v>
                </c:pt>
                <c:pt idx="26" formatCode="0.0">
                  <c:v>25.299999999999997</c:v>
                </c:pt>
                <c:pt idx="28" formatCode="0.0">
                  <c:v>7.9000000000000057</c:v>
                </c:pt>
                <c:pt idx="29" formatCode="0.0">
                  <c:v>32.200000000000003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AF-4A4B-B3FB-332BD73C7B66}"/>
            </c:ext>
          </c:extLst>
        </c:ser>
        <c:ser>
          <c:idx val="1"/>
          <c:order val="1"/>
          <c:tx>
            <c:strRef>
              <c:f>'5nod_dati'!$Q$526</c:f>
              <c:strCache>
                <c:ptCount val="1"/>
                <c:pt idx="0">
                  <c:v>Ļoti pozitīvi</c:v>
                </c:pt>
              </c:strCache>
            </c:strRef>
          </c:tx>
          <c:spPr>
            <a:solidFill>
              <a:srgbClr val="7E7B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2BAF-4A4B-B3FB-332BD73C7B66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2BAF-4A4B-B3FB-332BD73C7B66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2BAF-4A4B-B3FB-332BD73C7B66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2BAF-4A4B-B3FB-332BD73C7B66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2BAF-4A4B-B3FB-332BD73C7B66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2BAF-4A4B-B3FB-332BD73C7B66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2BAF-4A4B-B3FB-332BD73C7B66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2BAF-4A4B-B3FB-332BD73C7B66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2BAF-4A4B-B3FB-332BD73C7B66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2BAF-4A4B-B3FB-332BD73C7B66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2BAF-4A4B-B3FB-332BD73C7B66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2BAF-4A4B-B3FB-332BD73C7B66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2BAF-4A4B-B3FB-332BD73C7B66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2BAF-4A4B-B3FB-332BD73C7B66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2BAF-4A4B-B3FB-332BD73C7B66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2BAF-4A4B-B3FB-332BD73C7B66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2BAF-4A4B-B3FB-332BD73C7B66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2BAF-4A4B-B3FB-332BD73C7B66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2BAF-4A4B-B3FB-332BD73C7B66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2BAF-4A4B-B3FB-332BD73C7B66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2BAF-4A4B-B3FB-332BD73C7B66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2BAF-4A4B-B3FB-332BD73C7B66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2BAF-4A4B-B3FB-332BD73C7B66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'5nod_dati'!$O$527:$O$556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'5nod_dati'!$Q$527:$Q$556</c:f>
              <c:numCache>
                <c:formatCode>General</c:formatCode>
                <c:ptCount val="30"/>
                <c:pt idx="0" formatCode="0">
                  <c:v>11</c:v>
                </c:pt>
                <c:pt idx="2" formatCode="0">
                  <c:v>9.6</c:v>
                </c:pt>
                <c:pt idx="3" formatCode="0">
                  <c:v>12.2</c:v>
                </c:pt>
                <c:pt idx="5" formatCode="0">
                  <c:v>30.3</c:v>
                </c:pt>
                <c:pt idx="6" formatCode="0">
                  <c:v>14.8</c:v>
                </c:pt>
                <c:pt idx="7" formatCode="0">
                  <c:v>7.9</c:v>
                </c:pt>
                <c:pt idx="8" formatCode="0">
                  <c:v>4.9000000000000004</c:v>
                </c:pt>
                <c:pt idx="9" formatCode="0">
                  <c:v>8.9</c:v>
                </c:pt>
                <c:pt idx="10" formatCode="0">
                  <c:v>10.1</c:v>
                </c:pt>
                <c:pt idx="12" formatCode="0">
                  <c:v>18.3</c:v>
                </c:pt>
                <c:pt idx="13" formatCode="0">
                  <c:v>10.4</c:v>
                </c:pt>
                <c:pt idx="14" formatCode="0">
                  <c:v>10.4</c:v>
                </c:pt>
                <c:pt idx="16" formatCode="0">
                  <c:v>10.6</c:v>
                </c:pt>
                <c:pt idx="17" formatCode="0">
                  <c:v>13.9</c:v>
                </c:pt>
                <c:pt idx="19" formatCode="0">
                  <c:v>16.8</c:v>
                </c:pt>
                <c:pt idx="20" formatCode="0">
                  <c:v>8</c:v>
                </c:pt>
                <c:pt idx="21" formatCode="0">
                  <c:v>9.6999999999999993</c:v>
                </c:pt>
                <c:pt idx="23" formatCode="0">
                  <c:v>14</c:v>
                </c:pt>
                <c:pt idx="24" formatCode="0">
                  <c:v>11.1</c:v>
                </c:pt>
                <c:pt idx="25" formatCode="0">
                  <c:v>8</c:v>
                </c:pt>
                <c:pt idx="26" formatCode="0">
                  <c:v>16</c:v>
                </c:pt>
                <c:pt idx="28" formatCode="0">
                  <c:v>18.2</c:v>
                </c:pt>
                <c:pt idx="29" formatCode="0">
                  <c:v>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2BAF-4A4B-B3FB-332BD73C7B66}"/>
            </c:ext>
          </c:extLst>
        </c:ser>
        <c:ser>
          <c:idx val="2"/>
          <c:order val="2"/>
          <c:tx>
            <c:strRef>
              <c:f>'5nod_dati'!$R$526</c:f>
              <c:strCache>
                <c:ptCount val="1"/>
                <c:pt idx="0">
                  <c:v>Drīzāk pozitīvi</c:v>
                </c:pt>
              </c:strCache>
            </c:strRef>
          </c:tx>
          <c:spPr>
            <a:solidFill>
              <a:srgbClr val="D7D2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2BAF-4A4B-B3FB-332BD73C7B66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2BAF-4A4B-B3FB-332BD73C7B66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2BAF-4A4B-B3FB-332BD73C7B66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2BAF-4A4B-B3FB-332BD73C7B66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2BAF-4A4B-B3FB-332BD73C7B66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2BAF-4A4B-B3FB-332BD73C7B66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2BAF-4A4B-B3FB-332BD73C7B66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2BAF-4A4B-B3FB-332BD73C7B66}"/>
                </c:ext>
              </c:extLst>
            </c:dLbl>
            <c:dLbl>
              <c:idx val="3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2BAF-4A4B-B3FB-332BD73C7B66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'5nod_dati'!$O$527:$O$556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'5nod_dati'!$R$527:$R$556</c:f>
              <c:numCache>
                <c:formatCode>General</c:formatCode>
                <c:ptCount val="30"/>
                <c:pt idx="0" formatCode="0">
                  <c:v>23.9</c:v>
                </c:pt>
                <c:pt idx="2" formatCode="0">
                  <c:v>22.8</c:v>
                </c:pt>
                <c:pt idx="3" formatCode="0">
                  <c:v>24.9</c:v>
                </c:pt>
                <c:pt idx="5" formatCode="0">
                  <c:v>20.8</c:v>
                </c:pt>
                <c:pt idx="6" formatCode="0">
                  <c:v>32.9</c:v>
                </c:pt>
                <c:pt idx="7" formatCode="0">
                  <c:v>26.9</c:v>
                </c:pt>
                <c:pt idx="8" formatCode="0">
                  <c:v>20.7</c:v>
                </c:pt>
                <c:pt idx="9" formatCode="0">
                  <c:v>16.600000000000001</c:v>
                </c:pt>
                <c:pt idx="10" formatCode="0">
                  <c:v>25</c:v>
                </c:pt>
                <c:pt idx="12" formatCode="0">
                  <c:v>14</c:v>
                </c:pt>
                <c:pt idx="13" formatCode="0">
                  <c:v>23.3</c:v>
                </c:pt>
                <c:pt idx="14" formatCode="0">
                  <c:v>26.6</c:v>
                </c:pt>
                <c:pt idx="16" formatCode="0">
                  <c:v>23.2</c:v>
                </c:pt>
                <c:pt idx="17" formatCode="0">
                  <c:v>41.9</c:v>
                </c:pt>
                <c:pt idx="19" formatCode="0">
                  <c:v>27.3</c:v>
                </c:pt>
                <c:pt idx="20" formatCode="0">
                  <c:v>19.899999999999999</c:v>
                </c:pt>
                <c:pt idx="21" formatCode="0">
                  <c:v>26.1</c:v>
                </c:pt>
                <c:pt idx="23" formatCode="0">
                  <c:v>20</c:v>
                </c:pt>
                <c:pt idx="24" formatCode="0">
                  <c:v>29.3</c:v>
                </c:pt>
                <c:pt idx="25" formatCode="0">
                  <c:v>29.9</c:v>
                </c:pt>
                <c:pt idx="26" formatCode="0">
                  <c:v>17.600000000000001</c:v>
                </c:pt>
                <c:pt idx="28" formatCode="0">
                  <c:v>32.799999999999997</c:v>
                </c:pt>
                <c:pt idx="29" formatCode="0">
                  <c:v>19.399999999999999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2BAF-4A4B-B3FB-332BD73C7B66}"/>
            </c:ext>
          </c:extLst>
        </c:ser>
        <c:ser>
          <c:idx val="3"/>
          <c:order val="3"/>
          <c:tx>
            <c:strRef>
              <c:f>'5nod_dati'!$S$526</c:f>
              <c:strCache>
                <c:ptCount val="1"/>
                <c:pt idx="0">
                  <c:v>Drīzāk negatīvi</c:v>
                </c:pt>
              </c:strCache>
            </c:strRef>
          </c:tx>
          <c:spPr>
            <a:solidFill>
              <a:srgbClr val="E17A65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2BAF-4A4B-B3FB-332BD73C7B66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2BAF-4A4B-B3FB-332BD73C7B66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2BAF-4A4B-B3FB-332BD73C7B66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2BAF-4A4B-B3FB-332BD73C7B66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2BAF-4A4B-B3FB-332BD73C7B66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2BAF-4A4B-B3FB-332BD73C7B66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2BAF-4A4B-B3FB-332BD73C7B66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2BAF-4A4B-B3FB-332BD73C7B66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2BAF-4A4B-B3FB-332BD73C7B66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C-2BAF-4A4B-B3FB-332BD73C7B66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D-2BAF-4A4B-B3FB-332BD73C7B66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E-2BAF-4A4B-B3FB-332BD73C7B66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F-2BAF-4A4B-B3FB-332BD73C7B66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0-2BAF-4A4B-B3FB-332BD73C7B66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1-2BAF-4A4B-B3FB-332BD73C7B66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2BAF-4A4B-B3FB-332BD73C7B66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3-2BAF-4A4B-B3FB-332BD73C7B66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4-2BAF-4A4B-B3FB-332BD73C7B66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2BAF-4A4B-B3FB-332BD73C7B66}"/>
                </c:ext>
              </c:extLst>
            </c:dLbl>
            <c:dLbl>
              <c:idx val="1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6-2BAF-4A4B-B3FB-332BD73C7B66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2BAF-4A4B-B3FB-332BD73C7B66}"/>
                </c:ext>
              </c:extLst>
            </c:dLbl>
            <c:dLbl>
              <c:idx val="2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8-2BAF-4A4B-B3FB-332BD73C7B66}"/>
                </c:ext>
              </c:extLst>
            </c:dLbl>
            <c:dLbl>
              <c:idx val="2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2BAF-4A4B-B3FB-332BD73C7B66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A-2BAF-4A4B-B3FB-332BD73C7B66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B-2BAF-4A4B-B3FB-332BD73C7B66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C-2BAF-4A4B-B3FB-332BD73C7B66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2BAF-4A4B-B3FB-332BD73C7B66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E-2BAF-4A4B-B3FB-332BD73C7B66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F-2BAF-4A4B-B3FB-332BD73C7B66}"/>
                </c:ext>
              </c:extLst>
            </c:dLbl>
            <c:dLbl>
              <c:idx val="2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2BAF-4A4B-B3FB-332BD73C7B66}"/>
                </c:ext>
              </c:extLst>
            </c:dLbl>
            <c:dLbl>
              <c:idx val="3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1-2BAF-4A4B-B3FB-332BD73C7B66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2-2BAF-4A4B-B3FB-332BD73C7B66}"/>
                </c:ext>
              </c:extLst>
            </c:dLbl>
            <c:dLbl>
              <c:idx val="3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3-2BAF-4A4B-B3FB-332BD73C7B66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4-2BAF-4A4B-B3FB-332BD73C7B66}"/>
                </c:ext>
              </c:extLst>
            </c:dLbl>
            <c:dLbl>
              <c:idx val="3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5-2BAF-4A4B-B3FB-332BD73C7B66}"/>
                </c:ext>
              </c:extLst>
            </c:dLbl>
            <c:dLbl>
              <c:idx val="3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6-2BAF-4A4B-B3FB-332BD73C7B66}"/>
                </c:ext>
              </c:extLst>
            </c:dLbl>
            <c:dLbl>
              <c:idx val="3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7-2BAF-4A4B-B3FB-332BD73C7B66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8-2BAF-4A4B-B3FB-332BD73C7B66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9-2BAF-4A4B-B3FB-332BD73C7B66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A-2BAF-4A4B-B3FB-332BD73C7B66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'5nod_dati'!$O$527:$O$556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'5nod_dati'!$S$527:$S$556</c:f>
              <c:numCache>
                <c:formatCode>General</c:formatCode>
                <c:ptCount val="30"/>
                <c:pt idx="0" formatCode="0">
                  <c:v>8.3000000000000007</c:v>
                </c:pt>
                <c:pt idx="2" formatCode="0">
                  <c:v>7.2</c:v>
                </c:pt>
                <c:pt idx="3" formatCode="0">
                  <c:v>9.3000000000000007</c:v>
                </c:pt>
                <c:pt idx="5" formatCode="0">
                  <c:v>16.399999999999999</c:v>
                </c:pt>
                <c:pt idx="6" formatCode="0">
                  <c:v>13.1</c:v>
                </c:pt>
                <c:pt idx="7" formatCode="0">
                  <c:v>6.5</c:v>
                </c:pt>
                <c:pt idx="8" formatCode="0">
                  <c:v>5.3</c:v>
                </c:pt>
                <c:pt idx="9" formatCode="0">
                  <c:v>3.5</c:v>
                </c:pt>
                <c:pt idx="10" formatCode="0">
                  <c:v>9.4</c:v>
                </c:pt>
                <c:pt idx="12" formatCode="0">
                  <c:v>10</c:v>
                </c:pt>
                <c:pt idx="13" formatCode="0">
                  <c:v>6.5</c:v>
                </c:pt>
                <c:pt idx="14" formatCode="0">
                  <c:v>10.6</c:v>
                </c:pt>
                <c:pt idx="16" formatCode="0">
                  <c:v>7.9</c:v>
                </c:pt>
                <c:pt idx="17" formatCode="0">
                  <c:v>18.8</c:v>
                </c:pt>
                <c:pt idx="19" formatCode="0">
                  <c:v>6.7</c:v>
                </c:pt>
                <c:pt idx="20" formatCode="0">
                  <c:v>8.6</c:v>
                </c:pt>
                <c:pt idx="21" formatCode="0">
                  <c:v>9.4</c:v>
                </c:pt>
                <c:pt idx="23" formatCode="0">
                  <c:v>6.3</c:v>
                </c:pt>
                <c:pt idx="24" formatCode="0">
                  <c:v>5.5</c:v>
                </c:pt>
                <c:pt idx="25" formatCode="0">
                  <c:v>9.1999999999999993</c:v>
                </c:pt>
                <c:pt idx="26" formatCode="0">
                  <c:v>15.2</c:v>
                </c:pt>
                <c:pt idx="28" formatCode="0">
                  <c:v>12</c:v>
                </c:pt>
                <c:pt idx="29" formatCode="0">
                  <c:v>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B-2BAF-4A4B-B3FB-332BD73C7B66}"/>
            </c:ext>
          </c:extLst>
        </c:ser>
        <c:ser>
          <c:idx val="4"/>
          <c:order val="4"/>
          <c:tx>
            <c:strRef>
              <c:f>'5nod_dati'!$T$526</c:f>
              <c:strCache>
                <c:ptCount val="1"/>
                <c:pt idx="0">
                  <c:v>Ļoti negatīvi</c:v>
                </c:pt>
              </c:strCache>
            </c:strRef>
          </c:tx>
          <c:spPr>
            <a:solidFill>
              <a:srgbClr val="D14529"/>
            </a:solidFill>
          </c:spPr>
          <c:invertIfNegative val="0"/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C-2BAF-4A4B-B3FB-332BD73C7B66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D-2BAF-4A4B-B3FB-332BD73C7B66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E-2BAF-4A4B-B3FB-332BD73C7B66}"/>
                </c:ext>
              </c:extLst>
            </c:dLbl>
            <c:dLbl>
              <c:idx val="13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F-2BAF-4A4B-B3FB-332BD73C7B66}"/>
                </c:ext>
              </c:extLst>
            </c:dLbl>
            <c:dLbl>
              <c:idx val="2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0-2BAF-4A4B-B3FB-332BD73C7B66}"/>
                </c:ext>
              </c:extLst>
            </c:dLbl>
            <c:dLbl>
              <c:idx val="23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1-2BAF-4A4B-B3FB-332BD73C7B66}"/>
                </c:ext>
              </c:extLst>
            </c:dLbl>
            <c:dLbl>
              <c:idx val="25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2-2BAF-4A4B-B3FB-332BD73C7B66}"/>
                </c:ext>
              </c:extLst>
            </c:dLbl>
            <c:dLbl>
              <c:idx val="26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3-2BAF-4A4B-B3FB-332BD73C7B66}"/>
                </c:ext>
              </c:extLst>
            </c:dLbl>
            <c:dLbl>
              <c:idx val="28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4-2BAF-4A4B-B3FB-332BD73C7B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lv-L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'5nod_dati'!$O$527:$O$556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'5nod_dati'!$T$527:$T$556</c:f>
              <c:numCache>
                <c:formatCode>General</c:formatCode>
                <c:ptCount val="30"/>
                <c:pt idx="0" formatCode="0">
                  <c:v>2.2999999999999998</c:v>
                </c:pt>
                <c:pt idx="2" formatCode="0">
                  <c:v>3</c:v>
                </c:pt>
                <c:pt idx="3" formatCode="0">
                  <c:v>1.6</c:v>
                </c:pt>
                <c:pt idx="6" formatCode="0">
                  <c:v>6.3</c:v>
                </c:pt>
                <c:pt idx="7" formatCode="0">
                  <c:v>2.2000000000000002</c:v>
                </c:pt>
                <c:pt idx="8" formatCode="0">
                  <c:v>1</c:v>
                </c:pt>
                <c:pt idx="9" formatCode="0">
                  <c:v>4.3</c:v>
                </c:pt>
                <c:pt idx="13" formatCode="0">
                  <c:v>2.5</c:v>
                </c:pt>
                <c:pt idx="14" formatCode="0">
                  <c:v>2.4</c:v>
                </c:pt>
                <c:pt idx="16" formatCode="0">
                  <c:v>2</c:v>
                </c:pt>
                <c:pt idx="19" formatCode="0">
                  <c:v>1.9</c:v>
                </c:pt>
                <c:pt idx="20" formatCode="0">
                  <c:v>3.8</c:v>
                </c:pt>
                <c:pt idx="21" formatCode="0">
                  <c:v>0.5</c:v>
                </c:pt>
                <c:pt idx="23" formatCode="0">
                  <c:v>2.6</c:v>
                </c:pt>
                <c:pt idx="24" formatCode="0">
                  <c:v>0.9</c:v>
                </c:pt>
                <c:pt idx="25" formatCode="0">
                  <c:v>3.3</c:v>
                </c:pt>
                <c:pt idx="26" formatCode="0">
                  <c:v>3.4</c:v>
                </c:pt>
                <c:pt idx="28" formatCode="0">
                  <c:v>3.1</c:v>
                </c:pt>
                <c:pt idx="29" formatCode="0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5-2BAF-4A4B-B3FB-332BD73C7B66}"/>
            </c:ext>
          </c:extLst>
        </c:ser>
        <c:ser>
          <c:idx val="5"/>
          <c:order val="5"/>
          <c:tx>
            <c:strRef>
              <c:f>'5nod_dati'!$U$526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</c:spPr>
          <c:invertIfNegative val="0"/>
          <c:cat>
            <c:strRef>
              <c:f>'5nod_dati'!$O$527:$O$556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'5nod_dati'!$U$527:$U$556</c:f>
              <c:numCache>
                <c:formatCode>General</c:formatCode>
                <c:ptCount val="30"/>
                <c:pt idx="0" formatCode="0.0">
                  <c:v>14</c:v>
                </c:pt>
                <c:pt idx="2" formatCode="0.0">
                  <c:v>14.400000000000002</c:v>
                </c:pt>
                <c:pt idx="3" formatCode="0.0">
                  <c:v>13.7</c:v>
                </c:pt>
                <c:pt idx="5" formatCode="0.0">
                  <c:v>8.2000000000000028</c:v>
                </c:pt>
                <c:pt idx="6" formatCode="0.0">
                  <c:v>5.2000000000000011</c:v>
                </c:pt>
                <c:pt idx="7" formatCode="0.0">
                  <c:v>15.900000000000002</c:v>
                </c:pt>
                <c:pt idx="8" formatCode="0.0">
                  <c:v>18.3</c:v>
                </c:pt>
                <c:pt idx="9" formatCode="0.0">
                  <c:v>16.8</c:v>
                </c:pt>
                <c:pt idx="10" formatCode="0.0">
                  <c:v>15.200000000000001</c:v>
                </c:pt>
                <c:pt idx="12" formatCode="0.0">
                  <c:v>14.600000000000001</c:v>
                </c:pt>
                <c:pt idx="13" formatCode="0.0">
                  <c:v>15.600000000000001</c:v>
                </c:pt>
                <c:pt idx="14" formatCode="0.0">
                  <c:v>11.600000000000003</c:v>
                </c:pt>
                <c:pt idx="16" formatCode="0.0">
                  <c:v>14.700000000000001</c:v>
                </c:pt>
                <c:pt idx="17" formatCode="0.0">
                  <c:v>5.8000000000000007</c:v>
                </c:pt>
                <c:pt idx="19" formatCode="0.0">
                  <c:v>16.000000000000004</c:v>
                </c:pt>
                <c:pt idx="20" formatCode="0.0">
                  <c:v>12.200000000000001</c:v>
                </c:pt>
                <c:pt idx="21" formatCode="0.0">
                  <c:v>14.700000000000001</c:v>
                </c:pt>
                <c:pt idx="23" formatCode="0.0">
                  <c:v>15.7</c:v>
                </c:pt>
                <c:pt idx="24" formatCode="0.0">
                  <c:v>18.200000000000003</c:v>
                </c:pt>
                <c:pt idx="25" formatCode="0.0">
                  <c:v>12.100000000000001</c:v>
                </c:pt>
                <c:pt idx="26" formatCode="0.0">
                  <c:v>6.0000000000000036</c:v>
                </c:pt>
                <c:pt idx="28" formatCode="0.0">
                  <c:v>9.5</c:v>
                </c:pt>
                <c:pt idx="29" formatCode="0.0">
                  <c:v>16.3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6-2BAF-4A4B-B3FB-332BD73C7B66}"/>
            </c:ext>
          </c:extLst>
        </c:ser>
        <c:ser>
          <c:idx val="6"/>
          <c:order val="6"/>
          <c:tx>
            <c:strRef>
              <c:f>'5nod_dati'!$V$526</c:f>
              <c:strCache>
                <c:ptCount val="1"/>
                <c:pt idx="0">
                  <c:v>Neattiecas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'5nod_dati'!$O$527:$O$556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'5nod_dati'!$V$527:$V$556</c:f>
              <c:numCache>
                <c:formatCode>General</c:formatCode>
                <c:ptCount val="30"/>
                <c:pt idx="0" formatCode="0">
                  <c:v>50.1</c:v>
                </c:pt>
                <c:pt idx="2" formatCode="0">
                  <c:v>51.9</c:v>
                </c:pt>
                <c:pt idx="3" formatCode="0">
                  <c:v>48.4</c:v>
                </c:pt>
                <c:pt idx="5" formatCode="0">
                  <c:v>32.5</c:v>
                </c:pt>
                <c:pt idx="6" formatCode="0">
                  <c:v>31.4</c:v>
                </c:pt>
                <c:pt idx="7" formatCode="0">
                  <c:v>52.2</c:v>
                </c:pt>
                <c:pt idx="8" formatCode="0">
                  <c:v>62.5</c:v>
                </c:pt>
                <c:pt idx="9" formatCode="0">
                  <c:v>61.2</c:v>
                </c:pt>
                <c:pt idx="10" formatCode="0">
                  <c:v>49.3</c:v>
                </c:pt>
                <c:pt idx="12" formatCode="0">
                  <c:v>54.8</c:v>
                </c:pt>
                <c:pt idx="13" formatCode="0">
                  <c:v>52.1</c:v>
                </c:pt>
                <c:pt idx="14" formatCode="0">
                  <c:v>46.4</c:v>
                </c:pt>
                <c:pt idx="16" formatCode="0">
                  <c:v>51.6</c:v>
                </c:pt>
                <c:pt idx="17" formatCode="0">
                  <c:v>25.4</c:v>
                </c:pt>
                <c:pt idx="19" formatCode="0">
                  <c:v>44.4</c:v>
                </c:pt>
                <c:pt idx="20" formatCode="0">
                  <c:v>55.1</c:v>
                </c:pt>
                <c:pt idx="21" formatCode="0">
                  <c:v>48.5</c:v>
                </c:pt>
                <c:pt idx="23" formatCode="0">
                  <c:v>55</c:v>
                </c:pt>
                <c:pt idx="24" formatCode="0">
                  <c:v>49.9</c:v>
                </c:pt>
                <c:pt idx="25" formatCode="0">
                  <c:v>44.8</c:v>
                </c:pt>
                <c:pt idx="26" formatCode="0">
                  <c:v>41.9</c:v>
                </c:pt>
                <c:pt idx="28" formatCode="0">
                  <c:v>30.7</c:v>
                </c:pt>
                <c:pt idx="29" formatCode="0">
                  <c:v>59.8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7-2BAF-4A4B-B3FB-332BD73C7B66}"/>
            </c:ext>
          </c:extLst>
        </c:ser>
        <c:ser>
          <c:idx val="7"/>
          <c:order val="7"/>
          <c:tx>
            <c:strRef>
              <c:f>'5nod_dati'!$W$526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</c:spPr>
          <c:invertIfNegative val="0"/>
          <c:cat>
            <c:strRef>
              <c:f>'5nod_dati'!$O$527:$O$556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'5nod_dati'!$W$527:$W$556</c:f>
              <c:numCache>
                <c:formatCode>General</c:formatCode>
                <c:ptCount val="30"/>
                <c:pt idx="0" formatCode="0.0">
                  <c:v>17.399999999999999</c:v>
                </c:pt>
                <c:pt idx="2" formatCode="0.0">
                  <c:v>15.600000000000001</c:v>
                </c:pt>
                <c:pt idx="3" formatCode="0.0">
                  <c:v>19.100000000000001</c:v>
                </c:pt>
                <c:pt idx="5" formatCode="0.0">
                  <c:v>35</c:v>
                </c:pt>
                <c:pt idx="6" formatCode="0.0">
                  <c:v>36.1</c:v>
                </c:pt>
                <c:pt idx="7" formatCode="0.0">
                  <c:v>15.299999999999997</c:v>
                </c:pt>
                <c:pt idx="8" formatCode="0.0">
                  <c:v>5</c:v>
                </c:pt>
                <c:pt idx="9" formatCode="0.0">
                  <c:v>6.2999999999999972</c:v>
                </c:pt>
                <c:pt idx="10" formatCode="0.0">
                  <c:v>18.200000000000003</c:v>
                </c:pt>
                <c:pt idx="12" formatCode="0.0">
                  <c:v>12.700000000000003</c:v>
                </c:pt>
                <c:pt idx="13" formatCode="0.0">
                  <c:v>15.399999999999999</c:v>
                </c:pt>
                <c:pt idx="14" formatCode="0.0">
                  <c:v>21.1</c:v>
                </c:pt>
                <c:pt idx="16" formatCode="0.0">
                  <c:v>15.899999999999999</c:v>
                </c:pt>
                <c:pt idx="17" formatCode="0.0">
                  <c:v>42.1</c:v>
                </c:pt>
                <c:pt idx="19" formatCode="0.0">
                  <c:v>23.1</c:v>
                </c:pt>
                <c:pt idx="20" formatCode="0.0">
                  <c:v>12.399999999999999</c:v>
                </c:pt>
                <c:pt idx="21" formatCode="0.0">
                  <c:v>19</c:v>
                </c:pt>
                <c:pt idx="23" formatCode="0.0">
                  <c:v>12.5</c:v>
                </c:pt>
                <c:pt idx="24" formatCode="0.0">
                  <c:v>17.600000000000001</c:v>
                </c:pt>
                <c:pt idx="25" formatCode="0.0">
                  <c:v>22.700000000000003</c:v>
                </c:pt>
                <c:pt idx="26" formatCode="0.0">
                  <c:v>25.6</c:v>
                </c:pt>
                <c:pt idx="28" formatCode="0.0">
                  <c:v>36.799999999999997</c:v>
                </c:pt>
                <c:pt idx="29" formatCode="0.0">
                  <c:v>7.7000000000000028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8-2BAF-4A4B-B3FB-332BD73C7B66}"/>
            </c:ext>
          </c:extLst>
        </c:ser>
        <c:ser>
          <c:idx val="8"/>
          <c:order val="8"/>
          <c:tx>
            <c:strRef>
              <c:f>'5nod_dati'!$X$526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'5nod_dati'!$O$527:$O$556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'5nod_dati'!$X$527:$X$556</c:f>
              <c:numCache>
                <c:formatCode>General</c:formatCode>
                <c:ptCount val="30"/>
                <c:pt idx="0" formatCode="0">
                  <c:v>4.5</c:v>
                </c:pt>
                <c:pt idx="2" formatCode="0">
                  <c:v>5.4</c:v>
                </c:pt>
                <c:pt idx="3" formatCode="0">
                  <c:v>3.6</c:v>
                </c:pt>
                <c:pt idx="5" formatCode="0">
                  <c:v>0</c:v>
                </c:pt>
                <c:pt idx="6" formatCode="0">
                  <c:v>1.5</c:v>
                </c:pt>
                <c:pt idx="7" formatCode="0">
                  <c:v>4.3</c:v>
                </c:pt>
                <c:pt idx="8" formatCode="0">
                  <c:v>5.6</c:v>
                </c:pt>
                <c:pt idx="9" formatCode="0">
                  <c:v>5.5</c:v>
                </c:pt>
                <c:pt idx="10" formatCode="0">
                  <c:v>6.2</c:v>
                </c:pt>
                <c:pt idx="12" formatCode="0">
                  <c:v>2.8</c:v>
                </c:pt>
                <c:pt idx="13" formatCode="0">
                  <c:v>5.3</c:v>
                </c:pt>
                <c:pt idx="14" formatCode="0">
                  <c:v>3.6</c:v>
                </c:pt>
                <c:pt idx="16" formatCode="0">
                  <c:v>4.7</c:v>
                </c:pt>
                <c:pt idx="17" formatCode="0">
                  <c:v>0</c:v>
                </c:pt>
                <c:pt idx="19" formatCode="0">
                  <c:v>2.8</c:v>
                </c:pt>
                <c:pt idx="20" formatCode="0">
                  <c:v>4.5999999999999996</c:v>
                </c:pt>
                <c:pt idx="21" formatCode="0">
                  <c:v>5.8</c:v>
                </c:pt>
                <c:pt idx="23" formatCode="0">
                  <c:v>2.2000000000000002</c:v>
                </c:pt>
                <c:pt idx="24" formatCode="0">
                  <c:v>3.3</c:v>
                </c:pt>
                <c:pt idx="25" formatCode="0">
                  <c:v>4.9000000000000004</c:v>
                </c:pt>
                <c:pt idx="26" formatCode="0">
                  <c:v>5.9</c:v>
                </c:pt>
                <c:pt idx="28" formatCode="0">
                  <c:v>3.1</c:v>
                </c:pt>
                <c:pt idx="29" formatCode="0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9-2BAF-4A4B-B3FB-332BD73C7B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9087752"/>
        <c:axId val="1"/>
      </c:barChart>
      <c:catAx>
        <c:axId val="62908775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000"/>
                  <a:t>%</a:t>
                </a:r>
              </a:p>
            </c:rich>
          </c:tx>
          <c:layout>
            <c:manualLayout>
              <c:xMode val="edge"/>
              <c:yMode val="edge"/>
              <c:x val="7.8616643507796822E-3"/>
              <c:y val="1.2875768415669845E-2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58.9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60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629087752"/>
        <c:crosses val="max"/>
        <c:crossBetween val="between"/>
        <c:majorUnit val="56"/>
        <c:minorUnit val="4"/>
      </c:valAx>
      <c:spPr>
        <a:noFill/>
        <a:ln w="25400">
          <a:noFill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egendEntry>
        <c:idx val="7"/>
        <c:delete val="1"/>
      </c:legendEntry>
      <c:layout>
        <c:manualLayout>
          <c:xMode val="edge"/>
          <c:yMode val="edge"/>
          <c:x val="0.19689711147521091"/>
          <c:y val="9.190991794837124E-3"/>
          <c:w val="0.80310288852478917"/>
          <c:h val="3.1598571011956837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7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900"/>
              <a:t>Indekss*</a:t>
            </a:r>
          </a:p>
        </c:rich>
      </c:tx>
      <c:layout>
        <c:manualLayout>
          <c:xMode val="edge"/>
          <c:yMode val="edge"/>
          <c:x val="0.35992835659491063"/>
          <c:y val="5.5728126438742195E-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25474322147499801"/>
          <c:y val="4.4099400268323666E-2"/>
          <c:w val="0.56115305036340202"/>
          <c:h val="0.893575757165852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'5nod_dati'!$AA$526</c:f>
              <c:strCache>
                <c:ptCount val="1"/>
                <c:pt idx="0">
                  <c:v>Indekss</c:v>
                </c:pt>
              </c:strCache>
            </c:strRef>
          </c:tx>
          <c:spPr>
            <a:pattFill prst="dkUpDiag">
              <a:fgClr>
                <a:schemeClr val="accent5">
                  <a:lumMod val="75000"/>
                </a:schemeClr>
              </a:fgClr>
              <a:bgClr>
                <a:schemeClr val="bg1"/>
              </a:bgClr>
            </a:pattFill>
            <a:ln w="3175">
              <a:solidFill>
                <a:schemeClr val="accent5">
                  <a:lumMod val="75000"/>
                </a:schemeClr>
              </a:solidFill>
              <a:prstDash val="solid"/>
            </a:ln>
          </c:spPr>
          <c:invertIfNegative val="1"/>
          <c:dPt>
            <c:idx val="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0-28F8-41E2-B76C-42EB0FC7D01D}"/>
              </c:ext>
            </c:extLst>
          </c:dPt>
          <c:dPt>
            <c:idx val="3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1-28F8-41E2-B76C-42EB0FC7D01D}"/>
              </c:ext>
            </c:extLst>
          </c:dPt>
          <c:dPt>
            <c:idx val="4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2-28F8-41E2-B76C-42EB0FC7D01D}"/>
              </c:ext>
            </c:extLst>
          </c:dPt>
          <c:dPt>
            <c:idx val="5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3-28F8-41E2-B76C-42EB0FC7D01D}"/>
              </c:ext>
            </c:extLst>
          </c:dPt>
          <c:dPt>
            <c:idx val="6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4-28F8-41E2-B76C-42EB0FC7D01D}"/>
              </c:ext>
            </c:extLst>
          </c:dPt>
          <c:dPt>
            <c:idx val="7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5-28F8-41E2-B76C-42EB0FC7D01D}"/>
              </c:ext>
            </c:extLst>
          </c:dPt>
          <c:dPt>
            <c:idx val="8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6-28F8-41E2-B76C-42EB0FC7D01D}"/>
              </c:ext>
            </c:extLst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28F8-41E2-B76C-42EB0FC7D01D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28F8-41E2-B76C-42EB0FC7D01D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28F8-41E2-B76C-42EB0FC7D01D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28F8-41E2-B76C-42EB0FC7D01D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28F8-41E2-B76C-42EB0FC7D01D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28F8-41E2-B76C-42EB0FC7D01D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28F8-41E2-B76C-42EB0FC7D01D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28F8-41E2-B76C-42EB0FC7D01D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28F8-41E2-B76C-42EB0FC7D01D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'5nod_dati'!$AA$527:$AA$556</c:f>
              <c:numCache>
                <c:formatCode>General</c:formatCode>
                <c:ptCount val="30"/>
                <c:pt idx="0" formatCode="0.0">
                  <c:v>16.5</c:v>
                </c:pt>
                <c:pt idx="2" formatCode="0.0">
                  <c:v>14.4</c:v>
                </c:pt>
                <c:pt idx="3" formatCode="0.0">
                  <c:v>18.399999999999999</c:v>
                </c:pt>
                <c:pt idx="5" formatCode="0.0">
                  <c:v>32.5</c:v>
                </c:pt>
                <c:pt idx="6" formatCode="0.0">
                  <c:v>18.399999999999999</c:v>
                </c:pt>
                <c:pt idx="7" formatCode="0.0">
                  <c:v>15.900000000000002</c:v>
                </c:pt>
                <c:pt idx="8" formatCode="0.0">
                  <c:v>11.6</c:v>
                </c:pt>
                <c:pt idx="9" formatCode="0.0">
                  <c:v>11.150000000000002</c:v>
                </c:pt>
                <c:pt idx="10" formatCode="0.0">
                  <c:v>17.900000000000002</c:v>
                </c:pt>
                <c:pt idx="12" formatCode="0.0">
                  <c:v>20.3</c:v>
                </c:pt>
                <c:pt idx="13" formatCode="0.0">
                  <c:v>16.3</c:v>
                </c:pt>
                <c:pt idx="14" formatCode="0.0">
                  <c:v>16.000000000000004</c:v>
                </c:pt>
                <c:pt idx="16" formatCode="0.0">
                  <c:v>16.25</c:v>
                </c:pt>
                <c:pt idx="17" formatCode="0.0">
                  <c:v>25.450000000000003</c:v>
                </c:pt>
                <c:pt idx="19" formatCode="0.0">
                  <c:v>25.200000000000003</c:v>
                </c:pt>
                <c:pt idx="20" formatCode="0.0">
                  <c:v>9.85</c:v>
                </c:pt>
                <c:pt idx="21" formatCode="0.0">
                  <c:v>17.55</c:v>
                </c:pt>
                <c:pt idx="23" formatCode="0.0">
                  <c:v>18.25</c:v>
                </c:pt>
                <c:pt idx="24" formatCode="0.0">
                  <c:v>22.1</c:v>
                </c:pt>
                <c:pt idx="25" formatCode="0.0">
                  <c:v>15.05</c:v>
                </c:pt>
                <c:pt idx="26" formatCode="0.0">
                  <c:v>13.8</c:v>
                </c:pt>
                <c:pt idx="28" formatCode="0.0">
                  <c:v>25.499999999999993</c:v>
                </c:pt>
                <c:pt idx="29" formatCode="0.0">
                  <c:v>11.95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8F8-41E2-B76C-42EB0FC7D0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9089912"/>
        <c:axId val="1"/>
      </c:barChart>
      <c:catAx>
        <c:axId val="629089912"/>
        <c:scaling>
          <c:orientation val="maxMin"/>
        </c:scaling>
        <c:delete val="0"/>
        <c:axPos val="l"/>
        <c:majorTickMark val="out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00"/>
          <c:min val="-60"/>
        </c:scaling>
        <c:delete val="1"/>
        <c:axPos val="b"/>
        <c:numFmt formatCode="0.0" sourceLinked="1"/>
        <c:majorTickMark val="out"/>
        <c:minorTickMark val="none"/>
        <c:tickLblPos val="nextTo"/>
        <c:crossAx val="629089912"/>
        <c:crosses val="max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7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6995447137735229"/>
          <c:y val="5.0431029454651513E-2"/>
          <c:w val="0.7178450928928003"/>
          <c:h val="0.8858972003499562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'5nod_dati'!$B$636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'5nod_dati'!$A$637:$A$666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'5nod_dati'!$B$637:$B$666</c:f>
              <c:numCache>
                <c:formatCode>General</c:formatCode>
                <c:ptCount val="30"/>
                <c:pt idx="0" formatCode="0.0">
                  <c:v>25</c:v>
                </c:pt>
                <c:pt idx="2" formatCode="0.0">
                  <c:v>22.200000000000003</c:v>
                </c:pt>
                <c:pt idx="3" formatCode="0.0">
                  <c:v>27.6</c:v>
                </c:pt>
                <c:pt idx="5" formatCode="0.0">
                  <c:v>5.9000000000000057</c:v>
                </c:pt>
                <c:pt idx="6" formatCode="0.0">
                  <c:v>39.5</c:v>
                </c:pt>
                <c:pt idx="7" formatCode="0.0">
                  <c:v>29.700000000000003</c:v>
                </c:pt>
                <c:pt idx="8" formatCode="0.0">
                  <c:v>26.200000000000003</c:v>
                </c:pt>
                <c:pt idx="9" formatCode="0.0">
                  <c:v>30.400000000000006</c:v>
                </c:pt>
                <c:pt idx="10" formatCode="0.0">
                  <c:v>15</c:v>
                </c:pt>
                <c:pt idx="12" formatCode="0.0">
                  <c:v>23.200000000000003</c:v>
                </c:pt>
                <c:pt idx="13" formatCode="0.0">
                  <c:v>18.200000000000003</c:v>
                </c:pt>
                <c:pt idx="14" formatCode="0.0">
                  <c:v>34.900000000000006</c:v>
                </c:pt>
                <c:pt idx="16" formatCode="0.0">
                  <c:v>26.200000000000003</c:v>
                </c:pt>
                <c:pt idx="17" formatCode="0.0">
                  <c:v>3.1000000000000085</c:v>
                </c:pt>
                <c:pt idx="19" formatCode="0.0">
                  <c:v>29.4</c:v>
                </c:pt>
                <c:pt idx="20" formatCode="0.0">
                  <c:v>25.700000000000006</c:v>
                </c:pt>
                <c:pt idx="21" formatCode="0.0">
                  <c:v>20.200000000000003</c:v>
                </c:pt>
                <c:pt idx="23" formatCode="0.0">
                  <c:v>24.500000000000007</c:v>
                </c:pt>
                <c:pt idx="24" formatCode="0.0">
                  <c:v>21</c:v>
                </c:pt>
                <c:pt idx="25" formatCode="0.0">
                  <c:v>23.800000000000004</c:v>
                </c:pt>
                <c:pt idx="26" formatCode="0.0">
                  <c:v>34.1</c:v>
                </c:pt>
                <c:pt idx="28" formatCode="0.0">
                  <c:v>31.900000000000006</c:v>
                </c:pt>
                <c:pt idx="29" formatCode="0.0">
                  <c:v>21.700000000000006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5F-4252-9851-BD5C1A780D2E}"/>
            </c:ext>
          </c:extLst>
        </c:ser>
        <c:ser>
          <c:idx val="1"/>
          <c:order val="1"/>
          <c:tx>
            <c:strRef>
              <c:f>'5nod_dati'!$C$636</c:f>
              <c:strCache>
                <c:ptCount val="1"/>
                <c:pt idx="0">
                  <c:v>Ļoti pozitīvi</c:v>
                </c:pt>
              </c:strCache>
            </c:strRef>
          </c:tx>
          <c:spPr>
            <a:solidFill>
              <a:srgbClr val="7E7B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8C5F-4252-9851-BD5C1A780D2E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8C5F-4252-9851-BD5C1A780D2E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8C5F-4252-9851-BD5C1A780D2E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C5F-4252-9851-BD5C1A780D2E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8C5F-4252-9851-BD5C1A780D2E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8C5F-4252-9851-BD5C1A780D2E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C5F-4252-9851-BD5C1A780D2E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C5F-4252-9851-BD5C1A780D2E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8C5F-4252-9851-BD5C1A780D2E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8C5F-4252-9851-BD5C1A780D2E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8C5F-4252-9851-BD5C1A780D2E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8C5F-4252-9851-BD5C1A780D2E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8C5F-4252-9851-BD5C1A780D2E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8C5F-4252-9851-BD5C1A780D2E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8C5F-4252-9851-BD5C1A780D2E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8C5F-4252-9851-BD5C1A780D2E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8C5F-4252-9851-BD5C1A780D2E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8C5F-4252-9851-BD5C1A780D2E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8C5F-4252-9851-BD5C1A780D2E}"/>
                </c:ext>
              </c:extLst>
            </c:dLbl>
            <c:dLbl>
              <c:idx val="24"/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8C5F-4252-9851-BD5C1A780D2E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8C5F-4252-9851-BD5C1A780D2E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8C5F-4252-9851-BD5C1A780D2E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8C5F-4252-9851-BD5C1A780D2E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8-8C5F-4252-9851-BD5C1A780D2E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'5nod_dati'!$A$637:$A$666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'5nod_dati'!$C$637:$C$666</c:f>
              <c:numCache>
                <c:formatCode>General</c:formatCode>
                <c:ptCount val="30"/>
                <c:pt idx="0" formatCode="0">
                  <c:v>3.7</c:v>
                </c:pt>
                <c:pt idx="2" formatCode="0">
                  <c:v>5.5</c:v>
                </c:pt>
                <c:pt idx="3" formatCode="0">
                  <c:v>2</c:v>
                </c:pt>
                <c:pt idx="5" formatCode="0">
                  <c:v>9.8000000000000007</c:v>
                </c:pt>
                <c:pt idx="6" formatCode="0">
                  <c:v>1.1000000000000001</c:v>
                </c:pt>
                <c:pt idx="7" formatCode="0">
                  <c:v>2.4</c:v>
                </c:pt>
                <c:pt idx="8" formatCode="0">
                  <c:v>2.9</c:v>
                </c:pt>
                <c:pt idx="9" formatCode="0">
                  <c:v>2.9</c:v>
                </c:pt>
                <c:pt idx="10" formatCode="0">
                  <c:v>5.0999999999999996</c:v>
                </c:pt>
                <c:pt idx="13" formatCode="0">
                  <c:v>5</c:v>
                </c:pt>
                <c:pt idx="14" formatCode="0">
                  <c:v>2.5</c:v>
                </c:pt>
                <c:pt idx="16" formatCode="0">
                  <c:v>3.6</c:v>
                </c:pt>
                <c:pt idx="17" formatCode="0">
                  <c:v>6.8</c:v>
                </c:pt>
                <c:pt idx="19" formatCode="0">
                  <c:v>3.2</c:v>
                </c:pt>
                <c:pt idx="20" formatCode="0">
                  <c:v>3.8</c:v>
                </c:pt>
                <c:pt idx="21" formatCode="0">
                  <c:v>3.9</c:v>
                </c:pt>
                <c:pt idx="23" formatCode="0">
                  <c:v>3.3</c:v>
                </c:pt>
                <c:pt idx="24" formatCode="0">
                  <c:v>1.6</c:v>
                </c:pt>
                <c:pt idx="25" formatCode="0">
                  <c:v>4.5</c:v>
                </c:pt>
                <c:pt idx="26" formatCode="0">
                  <c:v>3.5</c:v>
                </c:pt>
                <c:pt idx="28" formatCode="0">
                  <c:v>3.3</c:v>
                </c:pt>
                <c:pt idx="29" formatCode="0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8C5F-4252-9851-BD5C1A780D2E}"/>
            </c:ext>
          </c:extLst>
        </c:ser>
        <c:ser>
          <c:idx val="2"/>
          <c:order val="2"/>
          <c:tx>
            <c:strRef>
              <c:f>'5nod_dati'!$D$636</c:f>
              <c:strCache>
                <c:ptCount val="1"/>
                <c:pt idx="0">
                  <c:v>Drīzāk pozitīvi</c:v>
                </c:pt>
              </c:strCache>
            </c:strRef>
          </c:tx>
          <c:spPr>
            <a:solidFill>
              <a:srgbClr val="D7D2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8C5F-4252-9851-BD5C1A780D2E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8C5F-4252-9851-BD5C1A780D2E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8C5F-4252-9851-BD5C1A780D2E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8C5F-4252-9851-BD5C1A780D2E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8C5F-4252-9851-BD5C1A780D2E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8C5F-4252-9851-BD5C1A780D2E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8C5F-4252-9851-BD5C1A780D2E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8C5F-4252-9851-BD5C1A780D2E}"/>
                </c:ext>
              </c:extLst>
            </c:dLbl>
            <c:dLbl>
              <c:idx val="3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2-8C5F-4252-9851-BD5C1A780D2E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'5nod_dati'!$A$637:$A$666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'5nod_dati'!$D$637:$D$666</c:f>
              <c:numCache>
                <c:formatCode>General</c:formatCode>
                <c:ptCount val="30"/>
                <c:pt idx="0" formatCode="0">
                  <c:v>24.5</c:v>
                </c:pt>
                <c:pt idx="2" formatCode="0">
                  <c:v>25.5</c:v>
                </c:pt>
                <c:pt idx="3" formatCode="0">
                  <c:v>23.6</c:v>
                </c:pt>
                <c:pt idx="5" formatCode="0">
                  <c:v>37.5</c:v>
                </c:pt>
                <c:pt idx="6" formatCode="0">
                  <c:v>12.6</c:v>
                </c:pt>
                <c:pt idx="7" formatCode="0">
                  <c:v>21.1</c:v>
                </c:pt>
                <c:pt idx="8" formatCode="0">
                  <c:v>24.1</c:v>
                </c:pt>
                <c:pt idx="9" formatCode="0">
                  <c:v>19.899999999999999</c:v>
                </c:pt>
                <c:pt idx="10" formatCode="0">
                  <c:v>33.1</c:v>
                </c:pt>
                <c:pt idx="12" formatCode="0">
                  <c:v>30</c:v>
                </c:pt>
                <c:pt idx="13" formatCode="0">
                  <c:v>30</c:v>
                </c:pt>
                <c:pt idx="14" formatCode="0">
                  <c:v>15.8</c:v>
                </c:pt>
                <c:pt idx="16" formatCode="0">
                  <c:v>23.4</c:v>
                </c:pt>
                <c:pt idx="17" formatCode="0">
                  <c:v>43.3</c:v>
                </c:pt>
                <c:pt idx="19" formatCode="0">
                  <c:v>20.6</c:v>
                </c:pt>
                <c:pt idx="20" formatCode="0">
                  <c:v>23.7</c:v>
                </c:pt>
                <c:pt idx="21" formatCode="0">
                  <c:v>29.1</c:v>
                </c:pt>
                <c:pt idx="23" formatCode="0">
                  <c:v>25.4</c:v>
                </c:pt>
                <c:pt idx="24" formatCode="0">
                  <c:v>30.6</c:v>
                </c:pt>
                <c:pt idx="25" formatCode="0">
                  <c:v>24.9</c:v>
                </c:pt>
                <c:pt idx="26" formatCode="0">
                  <c:v>15.6</c:v>
                </c:pt>
                <c:pt idx="28" formatCode="0">
                  <c:v>18</c:v>
                </c:pt>
                <c:pt idx="29" formatCode="0">
                  <c:v>27.7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3-8C5F-4252-9851-BD5C1A780D2E}"/>
            </c:ext>
          </c:extLst>
        </c:ser>
        <c:ser>
          <c:idx val="3"/>
          <c:order val="3"/>
          <c:tx>
            <c:strRef>
              <c:f>'5nod_dati'!$E$636</c:f>
              <c:strCache>
                <c:ptCount val="1"/>
                <c:pt idx="0">
                  <c:v>Drīzāk negatīvi</c:v>
                </c:pt>
              </c:strCache>
            </c:strRef>
          </c:tx>
          <c:spPr>
            <a:solidFill>
              <a:srgbClr val="E17A65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8C5F-4252-9851-BD5C1A780D2E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8C5F-4252-9851-BD5C1A780D2E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8C5F-4252-9851-BD5C1A780D2E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8C5F-4252-9851-BD5C1A780D2E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8C5F-4252-9851-BD5C1A780D2E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8C5F-4252-9851-BD5C1A780D2E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8C5F-4252-9851-BD5C1A780D2E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8C5F-4252-9851-BD5C1A780D2E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C-8C5F-4252-9851-BD5C1A780D2E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D-8C5F-4252-9851-BD5C1A780D2E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E-8C5F-4252-9851-BD5C1A780D2E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F-8C5F-4252-9851-BD5C1A780D2E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0-8C5F-4252-9851-BD5C1A780D2E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1-8C5F-4252-9851-BD5C1A780D2E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8C5F-4252-9851-BD5C1A780D2E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3-8C5F-4252-9851-BD5C1A780D2E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4-8C5F-4252-9851-BD5C1A780D2E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8C5F-4252-9851-BD5C1A780D2E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6-8C5F-4252-9851-BD5C1A780D2E}"/>
                </c:ext>
              </c:extLst>
            </c:dLbl>
            <c:dLbl>
              <c:idx val="1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8C5F-4252-9851-BD5C1A780D2E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8-8C5F-4252-9851-BD5C1A780D2E}"/>
                </c:ext>
              </c:extLst>
            </c:dLbl>
            <c:dLbl>
              <c:idx val="2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8C5F-4252-9851-BD5C1A780D2E}"/>
                </c:ext>
              </c:extLst>
            </c:dLbl>
            <c:dLbl>
              <c:idx val="2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A-8C5F-4252-9851-BD5C1A780D2E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B-8C5F-4252-9851-BD5C1A780D2E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C-8C5F-4252-9851-BD5C1A780D2E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8C5F-4252-9851-BD5C1A780D2E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E-8C5F-4252-9851-BD5C1A780D2E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F-8C5F-4252-9851-BD5C1A780D2E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8C5F-4252-9851-BD5C1A780D2E}"/>
                </c:ext>
              </c:extLst>
            </c:dLbl>
            <c:dLbl>
              <c:idx val="2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1-8C5F-4252-9851-BD5C1A780D2E}"/>
                </c:ext>
              </c:extLst>
            </c:dLbl>
            <c:dLbl>
              <c:idx val="3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2-8C5F-4252-9851-BD5C1A780D2E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3-8C5F-4252-9851-BD5C1A780D2E}"/>
                </c:ext>
              </c:extLst>
            </c:dLbl>
            <c:dLbl>
              <c:idx val="3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4-8C5F-4252-9851-BD5C1A780D2E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5-8C5F-4252-9851-BD5C1A780D2E}"/>
                </c:ext>
              </c:extLst>
            </c:dLbl>
            <c:dLbl>
              <c:idx val="3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6-8C5F-4252-9851-BD5C1A780D2E}"/>
                </c:ext>
              </c:extLst>
            </c:dLbl>
            <c:dLbl>
              <c:idx val="3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7-8C5F-4252-9851-BD5C1A780D2E}"/>
                </c:ext>
              </c:extLst>
            </c:dLbl>
            <c:dLbl>
              <c:idx val="3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8-8C5F-4252-9851-BD5C1A780D2E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9-8C5F-4252-9851-BD5C1A780D2E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A-8C5F-4252-9851-BD5C1A780D2E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B-8C5F-4252-9851-BD5C1A780D2E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'5nod_dati'!$A$637:$A$666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'5nod_dati'!$E$637:$E$666</c:f>
              <c:numCache>
                <c:formatCode>General</c:formatCode>
                <c:ptCount val="30"/>
                <c:pt idx="0" formatCode="0">
                  <c:v>36.200000000000003</c:v>
                </c:pt>
                <c:pt idx="2" formatCode="0">
                  <c:v>34.700000000000003</c:v>
                </c:pt>
                <c:pt idx="3" formatCode="0">
                  <c:v>37.5</c:v>
                </c:pt>
                <c:pt idx="5" formatCode="0">
                  <c:v>21.6</c:v>
                </c:pt>
                <c:pt idx="6" formatCode="0">
                  <c:v>49.6</c:v>
                </c:pt>
                <c:pt idx="7" formatCode="0">
                  <c:v>41.1</c:v>
                </c:pt>
                <c:pt idx="8" formatCode="0">
                  <c:v>40.6</c:v>
                </c:pt>
                <c:pt idx="9" formatCode="0">
                  <c:v>38.799999999999997</c:v>
                </c:pt>
                <c:pt idx="10" formatCode="0">
                  <c:v>24.9</c:v>
                </c:pt>
                <c:pt idx="12" formatCode="0">
                  <c:v>40.1</c:v>
                </c:pt>
                <c:pt idx="13" formatCode="0">
                  <c:v>29.5</c:v>
                </c:pt>
                <c:pt idx="14" formatCode="0">
                  <c:v>44.7</c:v>
                </c:pt>
                <c:pt idx="16" formatCode="0">
                  <c:v>36.799999999999997</c:v>
                </c:pt>
                <c:pt idx="17" formatCode="0">
                  <c:v>28.6</c:v>
                </c:pt>
                <c:pt idx="19" formatCode="0">
                  <c:v>46.4</c:v>
                </c:pt>
                <c:pt idx="20" formatCode="0">
                  <c:v>32.4</c:v>
                </c:pt>
                <c:pt idx="21" formatCode="0">
                  <c:v>31.8</c:v>
                </c:pt>
                <c:pt idx="23" formatCode="0">
                  <c:v>41</c:v>
                </c:pt>
                <c:pt idx="24" formatCode="0">
                  <c:v>37.700000000000003</c:v>
                </c:pt>
                <c:pt idx="25" formatCode="0">
                  <c:v>39.9</c:v>
                </c:pt>
                <c:pt idx="26" formatCode="0">
                  <c:v>39</c:v>
                </c:pt>
                <c:pt idx="28" formatCode="0">
                  <c:v>38.200000000000003</c:v>
                </c:pt>
                <c:pt idx="29" formatCode="0">
                  <c:v>35.1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C-8C5F-4252-9851-BD5C1A780D2E}"/>
            </c:ext>
          </c:extLst>
        </c:ser>
        <c:ser>
          <c:idx val="4"/>
          <c:order val="4"/>
          <c:tx>
            <c:strRef>
              <c:f>'5nod_dati'!$F$636</c:f>
              <c:strCache>
                <c:ptCount val="1"/>
                <c:pt idx="0">
                  <c:v>Ļoti negatīvi</c:v>
                </c:pt>
              </c:strCache>
            </c:strRef>
          </c:tx>
          <c:spPr>
            <a:solidFill>
              <a:srgbClr val="D1452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'5nod_dati'!$A$637:$A$666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'5nod_dati'!$F$637:$F$666</c:f>
              <c:numCache>
                <c:formatCode>General</c:formatCode>
                <c:ptCount val="30"/>
                <c:pt idx="0" formatCode="0">
                  <c:v>18.899999999999999</c:v>
                </c:pt>
                <c:pt idx="2" formatCode="0">
                  <c:v>16.8</c:v>
                </c:pt>
                <c:pt idx="3" formatCode="0">
                  <c:v>20.9</c:v>
                </c:pt>
                <c:pt idx="5" formatCode="0">
                  <c:v>31.1</c:v>
                </c:pt>
                <c:pt idx="6" formatCode="0">
                  <c:v>32.9</c:v>
                </c:pt>
                <c:pt idx="7" formatCode="0">
                  <c:v>28.5</c:v>
                </c:pt>
                <c:pt idx="8" formatCode="0">
                  <c:v>18.899999999999999</c:v>
                </c:pt>
                <c:pt idx="9" formatCode="0">
                  <c:v>12.5</c:v>
                </c:pt>
                <c:pt idx="10" formatCode="0">
                  <c:v>6.1</c:v>
                </c:pt>
                <c:pt idx="12" formatCode="0">
                  <c:v>5.6</c:v>
                </c:pt>
                <c:pt idx="13" formatCode="0">
                  <c:v>14.6</c:v>
                </c:pt>
                <c:pt idx="14" formatCode="0">
                  <c:v>27.5</c:v>
                </c:pt>
                <c:pt idx="16" formatCode="0">
                  <c:v>19.5</c:v>
                </c:pt>
                <c:pt idx="19" formatCode="0">
                  <c:v>19.7</c:v>
                </c:pt>
                <c:pt idx="20" formatCode="0">
                  <c:v>25.6</c:v>
                </c:pt>
                <c:pt idx="21" formatCode="0">
                  <c:v>9.1999999999999993</c:v>
                </c:pt>
                <c:pt idx="23" formatCode="0">
                  <c:v>14.1</c:v>
                </c:pt>
                <c:pt idx="24" formatCode="0">
                  <c:v>13.3</c:v>
                </c:pt>
                <c:pt idx="25" formatCode="0">
                  <c:v>21.9</c:v>
                </c:pt>
                <c:pt idx="26" formatCode="0">
                  <c:v>31</c:v>
                </c:pt>
                <c:pt idx="28" formatCode="0">
                  <c:v>26.3</c:v>
                </c:pt>
                <c:pt idx="29" formatCode="0">
                  <c:v>15.3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D-8C5F-4252-9851-BD5C1A780D2E}"/>
            </c:ext>
          </c:extLst>
        </c:ser>
        <c:ser>
          <c:idx val="5"/>
          <c:order val="5"/>
          <c:tx>
            <c:strRef>
              <c:f>'5nod_dati'!$G$636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</c:spPr>
          <c:invertIfNegative val="0"/>
          <c:cat>
            <c:strRef>
              <c:f>'5nod_dati'!$A$637:$A$666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'5nod_dati'!$G$637:$G$666</c:f>
              <c:numCache>
                <c:formatCode>General</c:formatCode>
                <c:ptCount val="30"/>
                <c:pt idx="0" formatCode="0.0">
                  <c:v>32.999999999999986</c:v>
                </c:pt>
                <c:pt idx="2" formatCode="0.0">
                  <c:v>36.599999999999994</c:v>
                </c:pt>
                <c:pt idx="3" formatCode="0.0">
                  <c:v>29.699999999999989</c:v>
                </c:pt>
                <c:pt idx="5" formatCode="0.0">
                  <c:v>35.399999999999991</c:v>
                </c:pt>
                <c:pt idx="6" formatCode="0.0">
                  <c:v>5.5999999999999943</c:v>
                </c:pt>
                <c:pt idx="7" formatCode="0.0">
                  <c:v>18.499999999999993</c:v>
                </c:pt>
                <c:pt idx="8" formatCode="0.0">
                  <c:v>28.599999999999987</c:v>
                </c:pt>
                <c:pt idx="9" formatCode="0.0">
                  <c:v>36.799999999999997</c:v>
                </c:pt>
                <c:pt idx="10" formatCode="0.0">
                  <c:v>57.1</c:v>
                </c:pt>
                <c:pt idx="12" formatCode="0.0">
                  <c:v>42.4</c:v>
                </c:pt>
                <c:pt idx="13" formatCode="0.0">
                  <c:v>44</c:v>
                </c:pt>
                <c:pt idx="14" formatCode="0.0">
                  <c:v>15.899999999999991</c:v>
                </c:pt>
                <c:pt idx="16" formatCode="0.0">
                  <c:v>31.799999999999997</c:v>
                </c:pt>
                <c:pt idx="17" formatCode="0.0">
                  <c:v>59.499999999999993</c:v>
                </c:pt>
                <c:pt idx="19" formatCode="0.0">
                  <c:v>21.999999999999993</c:v>
                </c:pt>
                <c:pt idx="20" formatCode="0.0">
                  <c:v>30.099999999999994</c:v>
                </c:pt>
                <c:pt idx="21" formatCode="0.0">
                  <c:v>47.099999999999994</c:v>
                </c:pt>
                <c:pt idx="23" formatCode="0.0">
                  <c:v>33</c:v>
                </c:pt>
                <c:pt idx="24" formatCode="0.0">
                  <c:v>37.099999999999994</c:v>
                </c:pt>
                <c:pt idx="25" formatCode="0.0">
                  <c:v>26.29999999999999</c:v>
                </c:pt>
                <c:pt idx="26" formatCode="0.0">
                  <c:v>18.099999999999994</c:v>
                </c:pt>
                <c:pt idx="28" formatCode="0.0">
                  <c:v>23.599999999999994</c:v>
                </c:pt>
                <c:pt idx="29" formatCode="0.0">
                  <c:v>37.699999999999996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E-8C5F-4252-9851-BD5C1A780D2E}"/>
            </c:ext>
          </c:extLst>
        </c:ser>
        <c:ser>
          <c:idx val="6"/>
          <c:order val="6"/>
          <c:tx>
            <c:strRef>
              <c:f>'5nod_dati'!$H$636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'5nod_dati'!$A$637:$A$666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'5nod_dati'!$H$637:$H$666</c:f>
              <c:numCache>
                <c:formatCode>General</c:formatCode>
                <c:ptCount val="30"/>
                <c:pt idx="0" formatCode="0">
                  <c:v>16.8</c:v>
                </c:pt>
                <c:pt idx="2" formatCode="0">
                  <c:v>17.5</c:v>
                </c:pt>
                <c:pt idx="3" formatCode="0">
                  <c:v>16</c:v>
                </c:pt>
                <c:pt idx="5" formatCode="0">
                  <c:v>0</c:v>
                </c:pt>
                <c:pt idx="6" formatCode="0">
                  <c:v>3.8</c:v>
                </c:pt>
                <c:pt idx="7" formatCode="0">
                  <c:v>7</c:v>
                </c:pt>
                <c:pt idx="8" formatCode="0">
                  <c:v>13.5</c:v>
                </c:pt>
                <c:pt idx="9" formatCode="0">
                  <c:v>26</c:v>
                </c:pt>
                <c:pt idx="10" formatCode="0">
                  <c:v>30.7</c:v>
                </c:pt>
                <c:pt idx="12" formatCode="0">
                  <c:v>24.3</c:v>
                </c:pt>
                <c:pt idx="13" formatCode="0">
                  <c:v>21</c:v>
                </c:pt>
                <c:pt idx="14" formatCode="0">
                  <c:v>9.5</c:v>
                </c:pt>
                <c:pt idx="16" formatCode="0">
                  <c:v>16.7</c:v>
                </c:pt>
                <c:pt idx="17" formatCode="0">
                  <c:v>21.3</c:v>
                </c:pt>
                <c:pt idx="19" formatCode="0">
                  <c:v>10</c:v>
                </c:pt>
                <c:pt idx="20" formatCode="0">
                  <c:v>14.5</c:v>
                </c:pt>
                <c:pt idx="21" formatCode="0">
                  <c:v>26</c:v>
                </c:pt>
                <c:pt idx="23" formatCode="0">
                  <c:v>16.2</c:v>
                </c:pt>
                <c:pt idx="24" formatCode="0">
                  <c:v>16.8</c:v>
                </c:pt>
                <c:pt idx="25" formatCode="0">
                  <c:v>8.9</c:v>
                </c:pt>
                <c:pt idx="26" formatCode="0">
                  <c:v>10.8</c:v>
                </c:pt>
                <c:pt idx="28" formatCode="0">
                  <c:v>14.2</c:v>
                </c:pt>
                <c:pt idx="29" formatCode="0">
                  <c:v>18.100000000000001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F-8C5F-4252-9851-BD5C1A780D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9087752"/>
        <c:axId val="1"/>
      </c:barChart>
      <c:catAx>
        <c:axId val="62908775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000"/>
                  <a:t>%</a:t>
                </a:r>
              </a:p>
            </c:rich>
          </c:tx>
          <c:layout>
            <c:manualLayout>
              <c:xMode val="edge"/>
              <c:yMode val="edge"/>
              <c:x val="7.8616643507796822E-3"/>
              <c:y val="1.2875768415669845E-2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53.2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73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629087752"/>
        <c:crosses val="max"/>
        <c:crossBetween val="between"/>
        <c:majorUnit val="56"/>
        <c:minorUnit val="4"/>
      </c:valAx>
      <c:spPr>
        <a:noFill/>
        <a:ln w="25400">
          <a:noFill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29422204017234055"/>
          <c:y val="1.351543209876543E-3"/>
          <c:w val="0.70577795982765945"/>
          <c:h val="3.1598571011956837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47560620872177584"/>
          <c:y val="2.9721924308408858E-2"/>
          <c:w val="0.5028169035073079"/>
          <c:h val="0.8827308682709554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'3nod_dati'!$B$3</c:f>
              <c:strCache>
                <c:ptCount val="1"/>
                <c:pt idx="0">
                  <c:v>pilsētā dzīvojošie (n=181)</c:v>
                </c:pt>
              </c:strCache>
            </c:strRef>
          </c:tx>
          <c:spPr>
            <a:solidFill>
              <a:srgbClr val="EB6C15"/>
            </a:solidFill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F32C-4336-857C-F93246185F81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F32C-4336-857C-F93246185F81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F32C-4336-857C-F93246185F81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F32C-4336-857C-F93246185F81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F32C-4336-857C-F93246185F81}"/>
              </c:ext>
            </c:extLst>
          </c:dPt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F32C-4336-857C-F93246185F81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'3nod_dati'!$A$4:$A$19</c:f>
              <c:strCache>
                <c:ptCount val="16"/>
                <c:pt idx="0">
                  <c:v>Labiekārtošanas problēmas</c:v>
                </c:pt>
                <c:pt idx="1">
                  <c:v>Sociālās problēmas</c:v>
                </c:pt>
                <c:pt idx="2">
                  <c:v>Izglītības problēmas</c:v>
                </c:pt>
                <c:pt idx="3">
                  <c:v>Veselības aprūpes problēmas</c:v>
                </c:pt>
                <c:pt idx="4">
                  <c:v>Dzīvojamā fonda problēmas</c:v>
                </c:pt>
                <c:pt idx="5">
                  <c:v>Kultūras un izklaides problēmas</c:v>
                </c:pt>
                <c:pt idx="6">
                  <c:v>Ekonomiskās problēmas</c:v>
                </c:pt>
                <c:pt idx="7">
                  <c:v>Sporta problēmas</c:v>
                </c:pt>
                <c:pt idx="8">
                  <c:v>Vadības darba problēmas</c:v>
                </c:pt>
                <c:pt idx="9">
                  <c:v>Transporta problēmas</c:v>
                </c:pt>
                <c:pt idx="10">
                  <c:v>Komunālo pakalpojumu problēmas (t.sk. cenas)</c:v>
                </c:pt>
                <c:pt idx="11">
                  <c:v>Demogrāfijas problēmas, iedzīvotāju izbraukšana</c:v>
                </c:pt>
                <c:pt idx="12">
                  <c:v>Sabiedriskās kārtības un drošības problēmas, policijas darbs</c:v>
                </c:pt>
                <c:pt idx="13">
                  <c:v>Tūrisma problēmas</c:v>
                </c:pt>
                <c:pt idx="14">
                  <c:v>Cita atbilde</c:v>
                </c:pt>
                <c:pt idx="15">
                  <c:v>Grūti pateikt/ nav tādu lietu</c:v>
                </c:pt>
              </c:strCache>
            </c:strRef>
          </c:cat>
          <c:val>
            <c:numRef>
              <c:f>'3nod_dati'!$B$4:$B$19</c:f>
              <c:numCache>
                <c:formatCode>0</c:formatCode>
                <c:ptCount val="16"/>
                <c:pt idx="0">
                  <c:v>49.7</c:v>
                </c:pt>
                <c:pt idx="1">
                  <c:v>21.8</c:v>
                </c:pt>
                <c:pt idx="2">
                  <c:v>11.9</c:v>
                </c:pt>
                <c:pt idx="3">
                  <c:v>10.4</c:v>
                </c:pt>
                <c:pt idx="4">
                  <c:v>15.4</c:v>
                </c:pt>
                <c:pt idx="5">
                  <c:v>14.7</c:v>
                </c:pt>
                <c:pt idx="6">
                  <c:v>10</c:v>
                </c:pt>
                <c:pt idx="7">
                  <c:v>13.1</c:v>
                </c:pt>
                <c:pt idx="8">
                  <c:v>6.2</c:v>
                </c:pt>
                <c:pt idx="9">
                  <c:v>4.5</c:v>
                </c:pt>
                <c:pt idx="10">
                  <c:v>2.4</c:v>
                </c:pt>
                <c:pt idx="11">
                  <c:v>1.8</c:v>
                </c:pt>
                <c:pt idx="12">
                  <c:v>0.6</c:v>
                </c:pt>
                <c:pt idx="13">
                  <c:v>1.9</c:v>
                </c:pt>
                <c:pt idx="14">
                  <c:v>1.5</c:v>
                </c:pt>
                <c:pt idx="15">
                  <c:v>14.9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32C-4336-857C-F93246185F81}"/>
            </c:ext>
          </c:extLst>
        </c:ser>
        <c:ser>
          <c:idx val="1"/>
          <c:order val="1"/>
          <c:tx>
            <c:strRef>
              <c:f>'3nod_dati'!$C$3</c:f>
              <c:strCache>
                <c:ptCount val="1"/>
                <c:pt idx="0">
                  <c:v>pagastos dzīvojošie (n=319)</c:v>
                </c:pt>
              </c:strCache>
            </c:strRef>
          </c:tx>
          <c:spPr>
            <a:solidFill>
              <a:srgbClr val="F3A875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'3nod_dati'!$A$4:$A$19</c:f>
              <c:strCache>
                <c:ptCount val="16"/>
                <c:pt idx="0">
                  <c:v>Labiekārtošanas problēmas</c:v>
                </c:pt>
                <c:pt idx="1">
                  <c:v>Sociālās problēmas</c:v>
                </c:pt>
                <c:pt idx="2">
                  <c:v>Izglītības problēmas</c:v>
                </c:pt>
                <c:pt idx="3">
                  <c:v>Veselības aprūpes problēmas</c:v>
                </c:pt>
                <c:pt idx="4">
                  <c:v>Dzīvojamā fonda problēmas</c:v>
                </c:pt>
                <c:pt idx="5">
                  <c:v>Kultūras un izklaides problēmas</c:v>
                </c:pt>
                <c:pt idx="6">
                  <c:v>Ekonomiskās problēmas</c:v>
                </c:pt>
                <c:pt idx="7">
                  <c:v>Sporta problēmas</c:v>
                </c:pt>
                <c:pt idx="8">
                  <c:v>Vadības darba problēmas</c:v>
                </c:pt>
                <c:pt idx="9">
                  <c:v>Transporta problēmas</c:v>
                </c:pt>
                <c:pt idx="10">
                  <c:v>Komunālo pakalpojumu problēmas (t.sk. cenas)</c:v>
                </c:pt>
                <c:pt idx="11">
                  <c:v>Demogrāfijas problēmas, iedzīvotāju izbraukšana</c:v>
                </c:pt>
                <c:pt idx="12">
                  <c:v>Sabiedriskās kārtības un drošības problēmas, policijas darbs</c:v>
                </c:pt>
                <c:pt idx="13">
                  <c:v>Tūrisma problēmas</c:v>
                </c:pt>
                <c:pt idx="14">
                  <c:v>Cita atbilde</c:v>
                </c:pt>
                <c:pt idx="15">
                  <c:v>Grūti pateikt/ nav tādu lietu</c:v>
                </c:pt>
              </c:strCache>
            </c:strRef>
          </c:cat>
          <c:val>
            <c:numRef>
              <c:f>'3nod_dati'!$C$4:$C$19</c:f>
              <c:numCache>
                <c:formatCode>0</c:formatCode>
                <c:ptCount val="16"/>
                <c:pt idx="0">
                  <c:v>49</c:v>
                </c:pt>
                <c:pt idx="1">
                  <c:v>23</c:v>
                </c:pt>
                <c:pt idx="2">
                  <c:v>17</c:v>
                </c:pt>
                <c:pt idx="3">
                  <c:v>15.1</c:v>
                </c:pt>
                <c:pt idx="4">
                  <c:v>8.6999999999999993</c:v>
                </c:pt>
                <c:pt idx="5">
                  <c:v>7.4</c:v>
                </c:pt>
                <c:pt idx="6">
                  <c:v>9.6</c:v>
                </c:pt>
                <c:pt idx="7">
                  <c:v>6</c:v>
                </c:pt>
                <c:pt idx="8">
                  <c:v>6.2</c:v>
                </c:pt>
                <c:pt idx="9">
                  <c:v>4.8</c:v>
                </c:pt>
                <c:pt idx="10">
                  <c:v>5.7</c:v>
                </c:pt>
                <c:pt idx="11">
                  <c:v>3.1</c:v>
                </c:pt>
                <c:pt idx="12">
                  <c:v>2.1</c:v>
                </c:pt>
                <c:pt idx="13">
                  <c:v>0.9</c:v>
                </c:pt>
                <c:pt idx="14">
                  <c:v>3.6</c:v>
                </c:pt>
                <c:pt idx="15">
                  <c:v>20.9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32C-4336-857C-F93246185F8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axId val="543097440"/>
        <c:axId val="1"/>
      </c:barChart>
      <c:catAx>
        <c:axId val="543097440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000"/>
                  <a:t>%</a:t>
                </a:r>
              </a:p>
            </c:rich>
          </c:tx>
          <c:layout>
            <c:manualLayout>
              <c:xMode val="edge"/>
              <c:yMode val="edge"/>
              <c:x val="3.6469563957190606E-3"/>
              <c:y val="3.6876461870837582E-2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6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%</a:t>
                </a:r>
              </a:p>
            </c:rich>
          </c:tx>
          <c:layout>
            <c:manualLayout>
              <c:xMode val="edge"/>
              <c:yMode val="edge"/>
              <c:x val="0.91147460122553114"/>
              <c:y val="0.9157386476962967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543097440"/>
        <c:crosses val="max"/>
        <c:crossBetween val="between"/>
        <c:majorUnit val="15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1859218902744326"/>
          <c:y val="0.70411252164907967"/>
          <c:w val="0.28140781097255668"/>
          <c:h val="7.3594994195353217E-2"/>
        </c:manualLayout>
      </c:layout>
      <c:overlay val="0"/>
      <c:txPr>
        <a:bodyPr/>
        <a:lstStyle/>
        <a:p>
          <a:pPr>
            <a:defRPr sz="1000"/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8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900"/>
              <a:t>Indekss*</a:t>
            </a:r>
          </a:p>
        </c:rich>
      </c:tx>
      <c:layout>
        <c:manualLayout>
          <c:xMode val="edge"/>
          <c:yMode val="edge"/>
          <c:x val="0.31414867133024682"/>
          <c:y val="5.5727578926139665E-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30624536739774483"/>
          <c:y val="4.8003743250405496E-2"/>
          <c:w val="0.36658939091840981"/>
          <c:h val="0.8955279286568936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'5nod_dati'!$K$636</c:f>
              <c:strCache>
                <c:ptCount val="1"/>
                <c:pt idx="0">
                  <c:v>Indekss</c:v>
                </c:pt>
              </c:strCache>
            </c:strRef>
          </c:tx>
          <c:spPr>
            <a:pattFill prst="dkUpDiag">
              <a:fgClr>
                <a:schemeClr val="accent5">
                  <a:lumMod val="75000"/>
                </a:schemeClr>
              </a:fgClr>
              <a:bgClr>
                <a:schemeClr val="bg1"/>
              </a:bgClr>
            </a:pattFill>
            <a:ln w="3175">
              <a:solidFill>
                <a:schemeClr val="accent5">
                  <a:lumMod val="75000"/>
                </a:schemeClr>
              </a:solidFill>
              <a:prstDash val="solid"/>
            </a:ln>
          </c:spPr>
          <c:invertIfNegative val="1"/>
          <c:dPt>
            <c:idx val="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0-BF12-45AD-A5B0-3C7C9629C3BB}"/>
              </c:ext>
            </c:extLst>
          </c:dPt>
          <c:dPt>
            <c:idx val="3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1-BF12-45AD-A5B0-3C7C9629C3BB}"/>
              </c:ext>
            </c:extLst>
          </c:dPt>
          <c:dPt>
            <c:idx val="4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2-BF12-45AD-A5B0-3C7C9629C3BB}"/>
              </c:ext>
            </c:extLst>
          </c:dPt>
          <c:dPt>
            <c:idx val="5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3-BF12-45AD-A5B0-3C7C9629C3BB}"/>
              </c:ext>
            </c:extLst>
          </c:dPt>
          <c:dPt>
            <c:idx val="6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4-BF12-45AD-A5B0-3C7C9629C3BB}"/>
              </c:ext>
            </c:extLst>
          </c:dPt>
          <c:dPt>
            <c:idx val="7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5-BF12-45AD-A5B0-3C7C9629C3BB}"/>
              </c:ext>
            </c:extLst>
          </c:dPt>
          <c:dPt>
            <c:idx val="8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6-BF12-45AD-A5B0-3C7C9629C3BB}"/>
              </c:ext>
            </c:extLst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BF12-45AD-A5B0-3C7C9629C3BB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BF12-45AD-A5B0-3C7C9629C3BB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BF12-45AD-A5B0-3C7C9629C3BB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BF12-45AD-A5B0-3C7C9629C3BB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BF12-45AD-A5B0-3C7C9629C3BB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BF12-45AD-A5B0-3C7C9629C3BB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BF12-45AD-A5B0-3C7C9629C3BB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BF12-45AD-A5B0-3C7C9629C3BB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BF12-45AD-A5B0-3C7C9629C3BB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'5nod_dati'!$K$637:$K$666</c:f>
              <c:numCache>
                <c:formatCode>General</c:formatCode>
                <c:ptCount val="30"/>
                <c:pt idx="0" formatCode="0.0">
                  <c:v>-21.05</c:v>
                </c:pt>
                <c:pt idx="2" formatCode="0.0">
                  <c:v>-15.900000000000006</c:v>
                </c:pt>
                <c:pt idx="3" formatCode="0.0">
                  <c:v>-25.849999999999998</c:v>
                </c:pt>
                <c:pt idx="5" formatCode="0.0">
                  <c:v>-13.350000000000005</c:v>
                </c:pt>
                <c:pt idx="6" formatCode="0.0">
                  <c:v>-50.300000000000004</c:v>
                </c:pt>
                <c:pt idx="7" formatCode="0.0">
                  <c:v>-36.099999999999994</c:v>
                </c:pt>
                <c:pt idx="8" formatCode="0.0">
                  <c:v>-24.25</c:v>
                </c:pt>
                <c:pt idx="9" formatCode="0.0">
                  <c:v>-19.049999999999997</c:v>
                </c:pt>
                <c:pt idx="10" formatCode="0.0">
                  <c:v>3.1000000000000014</c:v>
                </c:pt>
                <c:pt idx="12" formatCode="0.0">
                  <c:v>-10.649999999999999</c:v>
                </c:pt>
                <c:pt idx="13" formatCode="0.0">
                  <c:v>-9.3500000000000014</c:v>
                </c:pt>
                <c:pt idx="14" formatCode="0.0">
                  <c:v>-39.450000000000003</c:v>
                </c:pt>
                <c:pt idx="16" formatCode="0.0">
                  <c:v>-22.6</c:v>
                </c:pt>
                <c:pt idx="17" formatCode="0.0">
                  <c:v>14.149999999999999</c:v>
                </c:pt>
                <c:pt idx="19" formatCode="0.0">
                  <c:v>-29.4</c:v>
                </c:pt>
                <c:pt idx="20" formatCode="0.0">
                  <c:v>-26.15</c:v>
                </c:pt>
                <c:pt idx="21" formatCode="0.0">
                  <c:v>-6.6500000000000021</c:v>
                </c:pt>
                <c:pt idx="23" formatCode="0.0">
                  <c:v>-18.600000000000001</c:v>
                </c:pt>
                <c:pt idx="24" formatCode="0.0">
                  <c:v>-15.250000000000004</c:v>
                </c:pt>
                <c:pt idx="25" formatCode="0.0">
                  <c:v>-24.899999999999995</c:v>
                </c:pt>
                <c:pt idx="26" formatCode="0.0">
                  <c:v>-39.200000000000003</c:v>
                </c:pt>
                <c:pt idx="28" formatCode="0.0">
                  <c:v>-33.100000000000009</c:v>
                </c:pt>
                <c:pt idx="29" formatCode="0.0">
                  <c:v>-15.200000000000003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F12-45AD-A5B0-3C7C9629C3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9089912"/>
        <c:axId val="1"/>
      </c:barChart>
      <c:catAx>
        <c:axId val="62908991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00"/>
          <c:min val="-60"/>
        </c:scaling>
        <c:delete val="1"/>
        <c:axPos val="b"/>
        <c:numFmt formatCode="0.0" sourceLinked="1"/>
        <c:majorTickMark val="out"/>
        <c:minorTickMark val="none"/>
        <c:tickLblPos val="nextTo"/>
        <c:crossAx val="629089912"/>
        <c:crosses val="max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8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894526667736693"/>
          <c:y val="2.9721924308408858E-2"/>
          <c:w val="0.57641026116616922"/>
          <c:h val="0.8827308682709554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93CDA1"/>
            </a:solidFill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1BD-41B7-9D00-843BD1B3B545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1BD-41B7-9D00-843BD1B3B545}"/>
              </c:ext>
            </c:extLst>
          </c:dPt>
          <c:dPt>
            <c:idx val="7"/>
            <c:invertIfNegative val="0"/>
            <c:bubble3D val="0"/>
            <c:spPr>
              <a:solidFill>
                <a:srgbClr val="F3A875"/>
              </a:solidFill>
            </c:spPr>
            <c:extLst>
              <c:ext xmlns:c16="http://schemas.microsoft.com/office/drawing/2014/chart" uri="{C3380CC4-5D6E-409C-BE32-E72D297353CC}">
                <c16:uniqueId val="{00000003-31BD-41B7-9D00-843BD1B3B545}"/>
              </c:ext>
            </c:extLst>
          </c:dPt>
          <c:dPt>
            <c:idx val="8"/>
            <c:invertIfNegative val="0"/>
            <c:bubble3D val="0"/>
            <c:spPr>
              <a:solidFill>
                <a:sysClr val="window" lastClr="FFFFFF">
                  <a:lumMod val="85000"/>
                </a:sysClr>
              </a:solidFill>
            </c:spPr>
            <c:extLst>
              <c:ext xmlns:c16="http://schemas.microsoft.com/office/drawing/2014/chart" uri="{C3380CC4-5D6E-409C-BE32-E72D297353CC}">
                <c16:uniqueId val="{00000005-31BD-41B7-9D00-843BD1B3B545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31BD-41B7-9D00-843BD1B3B545}"/>
              </c:ext>
            </c:extLst>
          </c:dPt>
          <c:dPt>
            <c:idx val="11"/>
            <c:invertIfNegative val="0"/>
            <c:bubble3D val="0"/>
            <c:spPr>
              <a:solidFill>
                <a:srgbClr val="E8BD84"/>
              </a:solidFill>
            </c:spPr>
            <c:extLst>
              <c:ext xmlns:c16="http://schemas.microsoft.com/office/drawing/2014/chart" uri="{C3380CC4-5D6E-409C-BE32-E72D297353CC}">
                <c16:uniqueId val="{00000008-31BD-41B7-9D00-843BD1B3B545}"/>
              </c:ext>
            </c:extLst>
          </c:dPt>
          <c:dPt>
            <c:idx val="12"/>
            <c:invertIfNegative val="0"/>
            <c:bubble3D val="0"/>
            <c:spPr>
              <a:solidFill>
                <a:sysClr val="window" lastClr="FFFFFF">
                  <a:lumMod val="85000"/>
                </a:sysClr>
              </a:solidFill>
            </c:spPr>
            <c:extLst>
              <c:ext xmlns:c16="http://schemas.microsoft.com/office/drawing/2014/chart" uri="{C3380CC4-5D6E-409C-BE32-E72D297353CC}">
                <c16:uniqueId val="{0000000A-31BD-41B7-9D00-843BD1B3B545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31BD-41B7-9D00-843BD1B3B545}"/>
              </c:ext>
            </c:extLst>
          </c:dPt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C-31BD-41B7-9D00-843BD1B3B545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'6nod_dati'!$A$3:$A$11</c:f>
              <c:strCache>
                <c:ptCount val="9"/>
                <c:pt idx="0">
                  <c:v>Pašvaldības konts Facebook (https://facebook.com/madonasnovads)</c:v>
                </c:pt>
                <c:pt idx="1">
                  <c:v>Madonas Novada Vēstnesis </c:v>
                </c:pt>
                <c:pt idx="2">
                  <c:v>Pašvaldības oficiālā interneta vietne www.madona.lv</c:v>
                </c:pt>
                <c:pt idx="3">
                  <c:v>Madonas reģiona laikraksts “Stars”</c:v>
                </c:pt>
                <c:pt idx="4">
                  <c:v>Pašvaldības konts Instagram (https://instagram.com/madonasnovads) </c:v>
                </c:pt>
                <c:pt idx="5">
                  <c:v>Pašvaldības konts Draugiem (https://draugiem.lv/madonasnovads)</c:v>
                </c:pt>
                <c:pt idx="6">
                  <c:v>Cits**</c:v>
                </c:pt>
                <c:pt idx="7">
                  <c:v>Neiegūstu informāciju</c:v>
                </c:pt>
                <c:pt idx="8">
                  <c:v>Grūti pateikt</c:v>
                </c:pt>
              </c:strCache>
            </c:strRef>
          </c:cat>
          <c:val>
            <c:numRef>
              <c:f>'6nod_dati'!$B$3:$B$11</c:f>
              <c:numCache>
                <c:formatCode>General</c:formatCode>
                <c:ptCount val="9"/>
                <c:pt idx="0">
                  <c:v>55.1</c:v>
                </c:pt>
                <c:pt idx="1">
                  <c:v>53.1</c:v>
                </c:pt>
                <c:pt idx="2">
                  <c:v>48.6</c:v>
                </c:pt>
                <c:pt idx="3">
                  <c:v>42.1</c:v>
                </c:pt>
                <c:pt idx="4">
                  <c:v>12.2</c:v>
                </c:pt>
                <c:pt idx="5">
                  <c:v>6.3</c:v>
                </c:pt>
                <c:pt idx="6">
                  <c:v>14.2</c:v>
                </c:pt>
                <c:pt idx="7">
                  <c:v>2.5</c:v>
                </c:pt>
                <c:pt idx="8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1BD-41B7-9D00-843BD1B3B54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axId val="543097440"/>
        <c:axId val="1"/>
      </c:barChart>
      <c:catAx>
        <c:axId val="543097440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000"/>
                  <a:t>%</a:t>
                </a:r>
              </a:p>
            </c:rich>
          </c:tx>
          <c:layout>
            <c:manualLayout>
              <c:xMode val="edge"/>
              <c:yMode val="edge"/>
              <c:x val="0.9753333987433479"/>
              <c:y val="5.1312788000203093E-2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6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%</a:t>
                </a:r>
              </a:p>
            </c:rich>
          </c:tx>
          <c:layout>
            <c:manualLayout>
              <c:xMode val="edge"/>
              <c:yMode val="edge"/>
              <c:x val="0.87920427896375608"/>
              <c:y val="0.912580246535331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543097440"/>
        <c:crosses val="max"/>
        <c:crossBetween val="between"/>
        <c:majorUnit val="2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8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7376843918488075"/>
          <c:y val="2.8308087170611194E-2"/>
          <c:w val="0.45088293788136047"/>
          <c:h val="0.87596782782860516"/>
        </c:manualLayout>
      </c:layout>
      <c:pieChart>
        <c:varyColors val="1"/>
        <c:ser>
          <c:idx val="0"/>
          <c:order val="0"/>
          <c:spPr>
            <a:ln w="12700">
              <a:solidFill>
                <a:srgbClr val="000000"/>
              </a:solidFill>
              <a:prstDash val="solid"/>
            </a:ln>
          </c:spPr>
          <c:explosion val="3"/>
          <c:dPt>
            <c:idx val="0"/>
            <c:bubble3D val="0"/>
            <c:spPr>
              <a:solidFill>
                <a:srgbClr val="D7D200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1-7122-4FC9-881F-A5752491A513}"/>
              </c:ext>
            </c:extLst>
          </c:dPt>
          <c:dPt>
            <c:idx val="1"/>
            <c:bubble3D val="0"/>
            <c:spPr>
              <a:solidFill>
                <a:srgbClr val="E17A65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3-7122-4FC9-881F-A5752491A513}"/>
              </c:ext>
            </c:extLst>
          </c:dPt>
          <c:dPt>
            <c:idx val="2"/>
            <c:bubble3D val="0"/>
            <c:spPr>
              <a:solidFill>
                <a:srgbClr val="E17A65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5-7122-4FC9-881F-A5752491A513}"/>
              </c:ext>
            </c:extLst>
          </c:dPt>
          <c:dPt>
            <c:idx val="3"/>
            <c:bubble3D val="0"/>
            <c:spPr>
              <a:solidFill>
                <a:srgbClr val="D14529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7-7122-4FC9-881F-A5752491A513}"/>
              </c:ext>
            </c:extLst>
          </c:dPt>
          <c:dPt>
            <c:idx val="4"/>
            <c:bubble3D val="0"/>
            <c:spPr>
              <a:solidFill>
                <a:sysClr val="window" lastClr="FFFFFF">
                  <a:lumMod val="85000"/>
                </a:sysClr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7122-4FC9-881F-A5752491A513}"/>
              </c:ext>
            </c:extLst>
          </c:dPt>
          <c:dLbls>
            <c:dLbl>
              <c:idx val="0"/>
              <c:layout>
                <c:manualLayout>
                  <c:x val="-8.6161643587654997E-4"/>
                  <c:y val="8.221178235073557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122-4FC9-881F-A5752491A513}"/>
                </c:ext>
              </c:extLst>
            </c:dLbl>
            <c:dLbl>
              <c:idx val="1"/>
              <c:layout>
                <c:manualLayout>
                  <c:x val="3.3480117493150267E-2"/>
                  <c:y val="8.5841769778777652E-2"/>
                </c:manualLayout>
              </c:layout>
              <c:tx>
                <c:rich>
                  <a:bodyPr/>
                  <a:lstStyle/>
                  <a:p>
                    <a:fld id="{CCADABD8-7BB5-4100-94B4-2E2CDFFDDB09}" type="CATEGORYNAME">
                      <a:rPr lang="en-US"/>
                      <a:pPr/>
                      <a:t>[KATEGORIJAS NOSAUKUMS]</a:t>
                    </a:fld>
                    <a:r>
                      <a:rPr lang="en-US" baseline="0" dirty="0"/>
                      <a:t>
66.7%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122-4FC9-881F-A5752491A513}"/>
                </c:ext>
              </c:extLst>
            </c:dLbl>
            <c:dLbl>
              <c:idx val="2"/>
              <c:layout>
                <c:manualLayout>
                  <c:x val="8.1499765507367233E-3"/>
                  <c:y val="-2.088400714616560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122-4FC9-881F-A5752491A513}"/>
                </c:ext>
              </c:extLst>
            </c:dLbl>
            <c:dLbl>
              <c:idx val="3"/>
              <c:layout>
                <c:manualLayout>
                  <c:x val="3.9179193509901403E-3"/>
                  <c:y val="-8.7982989468088635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122-4FC9-881F-A5752491A513}"/>
                </c:ext>
              </c:extLst>
            </c:dLbl>
            <c:dLbl>
              <c:idx val="4"/>
              <c:layout>
                <c:manualLayout>
                  <c:x val="-5.2378248957128703E-4"/>
                  <c:y val="-3.8599289012924017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122-4FC9-881F-A5752491A513}"/>
                </c:ext>
              </c:extLst>
            </c:dLbl>
            <c:numFmt formatCode="0.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'7nod_dati'!$A$3:$A$4</c:f>
              <c:strCache>
                <c:ptCount val="2"/>
                <c:pt idx="0">
                  <c:v>Jā</c:v>
                </c:pt>
                <c:pt idx="1">
                  <c:v>Nē</c:v>
                </c:pt>
              </c:strCache>
            </c:strRef>
          </c:cat>
          <c:val>
            <c:numRef>
              <c:f>'7nod_dati'!$B$3:$B$4</c:f>
              <c:numCache>
                <c:formatCode>0.0</c:formatCode>
                <c:ptCount val="2"/>
                <c:pt idx="0">
                  <c:v>33.299999999999997</c:v>
                </c:pt>
                <c:pt idx="1">
                  <c:v>66.7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122-4FC9-881F-A5752491A5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08"/>
      </c:pieChart>
      <c:spPr>
        <a:noFill/>
        <a:ln w="25400">
          <a:noFill/>
        </a:ln>
      </c:spPr>
    </c:plotArea>
    <c:plotVisOnly val="1"/>
    <c:dispBlanksAs val="zero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8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459069802037445"/>
          <c:y val="8.5970459256735104E-2"/>
          <c:w val="0.63058209719323988"/>
          <c:h val="0.8615275022615990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'7nod_dati'!$B$8</c:f>
              <c:strCache>
                <c:ptCount val="1"/>
                <c:pt idx="0">
                  <c:v>Jā</c:v>
                </c:pt>
              </c:strCache>
            </c:strRef>
          </c:tx>
          <c:spPr>
            <a:solidFill>
              <a:srgbClr val="D7D2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11BC-4A76-86BE-3D4E43FFB596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11BC-4A76-86BE-3D4E43FFB596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11BC-4A76-86BE-3D4E43FFB596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11BC-4A76-86BE-3D4E43FFB596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11BC-4A76-86BE-3D4E43FFB596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11BC-4A76-86BE-3D4E43FFB596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11BC-4A76-86BE-3D4E43FFB596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11BC-4A76-86BE-3D4E43FFB596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11BC-4A76-86BE-3D4E43FFB596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11BC-4A76-86BE-3D4E43FFB596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11BC-4A76-86BE-3D4E43FFB596}"/>
                </c:ext>
              </c:extLst>
            </c:dLbl>
            <c:dLbl>
              <c:idx val="1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11BC-4A76-86BE-3D4E43FFB596}"/>
                </c:ext>
              </c:extLst>
            </c:dLbl>
            <c:dLbl>
              <c:idx val="1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11BC-4A76-86BE-3D4E43FFB596}"/>
                </c:ext>
              </c:extLst>
            </c:dLbl>
            <c:dLbl>
              <c:idx val="2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11BC-4A76-86BE-3D4E43FFB596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11BC-4A76-86BE-3D4E43FFB596}"/>
                </c:ext>
              </c:extLst>
            </c:dLbl>
            <c:dLbl>
              <c:idx val="2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11BC-4A76-86BE-3D4E43FFB596}"/>
                </c:ext>
              </c:extLst>
            </c:dLbl>
            <c:dLbl>
              <c:idx val="2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11BC-4A76-86BE-3D4E43FFB596}"/>
                </c:ext>
              </c:extLst>
            </c:dLbl>
            <c:dLbl>
              <c:idx val="2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11BC-4A76-86BE-3D4E43FFB596}"/>
                </c:ext>
              </c:extLst>
            </c:dLbl>
            <c:dLbl>
              <c:idx val="2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11BC-4A76-86BE-3D4E43FFB596}"/>
                </c:ext>
              </c:extLst>
            </c:dLbl>
            <c:dLbl>
              <c:idx val="3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11BC-4A76-86BE-3D4E43FFB596}"/>
                </c:ext>
              </c:extLst>
            </c:dLbl>
            <c:dLbl>
              <c:idx val="3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11BC-4A76-86BE-3D4E43FFB596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11BC-4A76-86BE-3D4E43FFB596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11BC-4A76-86BE-3D4E43FFB596}"/>
                </c:ext>
              </c:extLst>
            </c:dLbl>
            <c:dLbl>
              <c:idx val="4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11BC-4A76-86BE-3D4E43FFB596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'7nod_dati'!$A$9:$A$38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'7nod_dati'!$B$9:$B$38</c:f>
              <c:numCache>
                <c:formatCode>General</c:formatCode>
                <c:ptCount val="30"/>
                <c:pt idx="0" formatCode="0">
                  <c:v>33.299999999999997</c:v>
                </c:pt>
                <c:pt idx="2" formatCode="0">
                  <c:v>34.6</c:v>
                </c:pt>
                <c:pt idx="3" formatCode="0">
                  <c:v>32.1</c:v>
                </c:pt>
                <c:pt idx="5" formatCode="0">
                  <c:v>10.1</c:v>
                </c:pt>
                <c:pt idx="6" formatCode="0">
                  <c:v>47</c:v>
                </c:pt>
                <c:pt idx="7" formatCode="0">
                  <c:v>48.8</c:v>
                </c:pt>
                <c:pt idx="8" formatCode="0">
                  <c:v>34.299999999999997</c:v>
                </c:pt>
                <c:pt idx="9" formatCode="0">
                  <c:v>28.3</c:v>
                </c:pt>
                <c:pt idx="10" formatCode="0">
                  <c:v>26</c:v>
                </c:pt>
                <c:pt idx="12" formatCode="0">
                  <c:v>20.7</c:v>
                </c:pt>
                <c:pt idx="13" formatCode="0">
                  <c:v>30.5</c:v>
                </c:pt>
                <c:pt idx="14" formatCode="0">
                  <c:v>39.6</c:v>
                </c:pt>
                <c:pt idx="16" formatCode="0">
                  <c:v>32.6</c:v>
                </c:pt>
                <c:pt idx="17" formatCode="0">
                  <c:v>45.6</c:v>
                </c:pt>
                <c:pt idx="19" formatCode="0">
                  <c:v>35.5</c:v>
                </c:pt>
                <c:pt idx="20" formatCode="0">
                  <c:v>36.1</c:v>
                </c:pt>
                <c:pt idx="21" formatCode="0">
                  <c:v>27.5</c:v>
                </c:pt>
                <c:pt idx="23" formatCode="0">
                  <c:v>37.700000000000003</c:v>
                </c:pt>
                <c:pt idx="24" formatCode="0">
                  <c:v>27</c:v>
                </c:pt>
                <c:pt idx="25" formatCode="0">
                  <c:v>36.6</c:v>
                </c:pt>
                <c:pt idx="26" formatCode="0">
                  <c:v>38.6</c:v>
                </c:pt>
                <c:pt idx="28" formatCode="0">
                  <c:v>35.299999999999997</c:v>
                </c:pt>
                <c:pt idx="29" formatCode="0">
                  <c:v>32.299999999999997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11BC-4A76-86BE-3D4E43FFB596}"/>
            </c:ext>
          </c:extLst>
        </c:ser>
        <c:ser>
          <c:idx val="1"/>
          <c:order val="1"/>
          <c:tx>
            <c:strRef>
              <c:f>'7nod_dati'!$C$8</c:f>
              <c:strCache>
                <c:ptCount val="1"/>
                <c:pt idx="0">
                  <c:v>Nē</c:v>
                </c:pt>
              </c:strCache>
            </c:strRef>
          </c:tx>
          <c:spPr>
            <a:solidFill>
              <a:srgbClr val="E17A65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11BC-4A76-86BE-3D4E43FFB596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11BC-4A76-86BE-3D4E43FFB596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11BC-4A76-86BE-3D4E43FFB596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11BC-4A76-86BE-3D4E43FFB596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11BC-4A76-86BE-3D4E43FFB596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11BC-4A76-86BE-3D4E43FFB596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11BC-4A76-86BE-3D4E43FFB596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11BC-4A76-86BE-3D4E43FFB596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11BC-4A76-86BE-3D4E43FFB596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2-11BC-4A76-86BE-3D4E43FFB596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11BC-4A76-86BE-3D4E43FFB596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11BC-4A76-86BE-3D4E43FFB596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11BC-4A76-86BE-3D4E43FFB596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11BC-4A76-86BE-3D4E43FFB596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11BC-4A76-86BE-3D4E43FFB596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11BC-4A76-86BE-3D4E43FFB596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11BC-4A76-86BE-3D4E43FFB596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11BC-4A76-86BE-3D4E43FFB596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11BC-4A76-86BE-3D4E43FFB596}"/>
                </c:ext>
              </c:extLst>
            </c:dLbl>
            <c:dLbl>
              <c:idx val="1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C-11BC-4A76-86BE-3D4E43FFB596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D-11BC-4A76-86BE-3D4E43FFB596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E-11BC-4A76-86BE-3D4E43FFB596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F-11BC-4A76-86BE-3D4E43FFB596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0-11BC-4A76-86BE-3D4E43FFB596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1-11BC-4A76-86BE-3D4E43FFB596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11BC-4A76-86BE-3D4E43FFB596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3-11BC-4A76-86BE-3D4E43FFB596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4-11BC-4A76-86BE-3D4E43FFB596}"/>
                </c:ext>
              </c:extLst>
            </c:dLbl>
            <c:dLbl>
              <c:idx val="3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11BC-4A76-86BE-3D4E43FFB596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6-11BC-4A76-86BE-3D4E43FFB596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11BC-4A76-86BE-3D4E43FFB596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8-11BC-4A76-86BE-3D4E43FFB596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11BC-4A76-86BE-3D4E43FFB596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'7nod_dati'!$A$9:$A$38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'7nod_dati'!$C$9:$C$38</c:f>
              <c:numCache>
                <c:formatCode>General</c:formatCode>
                <c:ptCount val="30"/>
                <c:pt idx="0" formatCode="0">
                  <c:v>66.7</c:v>
                </c:pt>
                <c:pt idx="2" formatCode="0">
                  <c:v>65.400000000000006</c:v>
                </c:pt>
                <c:pt idx="3" formatCode="0">
                  <c:v>67.900000000000006</c:v>
                </c:pt>
                <c:pt idx="5" formatCode="0">
                  <c:v>89.9</c:v>
                </c:pt>
                <c:pt idx="6" formatCode="0">
                  <c:v>53</c:v>
                </c:pt>
                <c:pt idx="7" formatCode="0">
                  <c:v>51.2</c:v>
                </c:pt>
                <c:pt idx="8" formatCode="0">
                  <c:v>65.7</c:v>
                </c:pt>
                <c:pt idx="9" formatCode="0">
                  <c:v>71.7</c:v>
                </c:pt>
                <c:pt idx="10" formatCode="0">
                  <c:v>74</c:v>
                </c:pt>
                <c:pt idx="12" formatCode="0">
                  <c:v>79.3</c:v>
                </c:pt>
                <c:pt idx="13" formatCode="0">
                  <c:v>69.5</c:v>
                </c:pt>
                <c:pt idx="14" formatCode="0">
                  <c:v>60.4</c:v>
                </c:pt>
                <c:pt idx="16" formatCode="0">
                  <c:v>67.400000000000006</c:v>
                </c:pt>
                <c:pt idx="17" formatCode="0">
                  <c:v>54.4</c:v>
                </c:pt>
                <c:pt idx="19" formatCode="0">
                  <c:v>64.5</c:v>
                </c:pt>
                <c:pt idx="20" formatCode="0">
                  <c:v>63.9</c:v>
                </c:pt>
                <c:pt idx="21" formatCode="0">
                  <c:v>72.5</c:v>
                </c:pt>
                <c:pt idx="23" formatCode="0">
                  <c:v>62.3</c:v>
                </c:pt>
                <c:pt idx="24" formatCode="0">
                  <c:v>73</c:v>
                </c:pt>
                <c:pt idx="25" formatCode="0">
                  <c:v>63.4</c:v>
                </c:pt>
                <c:pt idx="26" formatCode="0">
                  <c:v>61.4</c:v>
                </c:pt>
                <c:pt idx="28" formatCode="0">
                  <c:v>64.7</c:v>
                </c:pt>
                <c:pt idx="29" formatCode="0">
                  <c:v>67.7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A-11BC-4A76-86BE-3D4E43FFB59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35"/>
        <c:overlap val="100"/>
        <c:axId val="547765048"/>
        <c:axId val="1"/>
      </c:barChart>
      <c:catAx>
        <c:axId val="547765048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%</a:t>
                </a:r>
              </a:p>
            </c:rich>
          </c:tx>
          <c:layout>
            <c:manualLayout>
              <c:xMode val="edge"/>
              <c:yMode val="edge"/>
              <c:x val="0.91439100112485938"/>
              <c:y val="0.9494305638379437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00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547765048"/>
        <c:crosses val="max"/>
        <c:crossBetween val="between"/>
        <c:majorUnit val="20"/>
        <c:minorUnit val="4"/>
      </c:valAx>
      <c:spPr>
        <a:noFill/>
        <a:ln w="25400">
          <a:noFill/>
        </a:ln>
      </c:spPr>
    </c:plotArea>
    <c:legend>
      <c:legendPos val="t"/>
      <c:legendEntry>
        <c:idx val="1"/>
        <c:txPr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</c:legendEntry>
      <c:layout>
        <c:manualLayout>
          <c:xMode val="edge"/>
          <c:yMode val="edge"/>
          <c:x val="0.3757190357729559"/>
          <c:y val="2.2139044496097614E-2"/>
          <c:w val="0.35643850446370201"/>
          <c:h val="5.9974605183625608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333333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8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1597602171803407"/>
          <c:y val="7.6966057590823242E-2"/>
          <c:w val="0.78402397828196591"/>
          <c:h val="0.8593621976030441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'7nod_dati'!$B$44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'7nod_dati'!$A$45:$A$49</c:f>
              <c:strCache>
                <c:ptCount val="5"/>
                <c:pt idx="0">
                  <c:v>Attieksme pret Jums kā klientu no pašvaldības darbinieku puses</c:v>
                </c:pt>
                <c:pt idx="1">
                  <c:v>Darbinieku pieejamība</c:v>
                </c:pt>
                <c:pt idx="2">
                  <c:v>Sniegto atbilžu saprotamība</c:v>
                </c:pt>
                <c:pt idx="3">
                  <c:v>Sniegto atbilžu savlaicīgums</c:v>
                </c:pt>
                <c:pt idx="4">
                  <c:v>Darbinieku rīcība/ lietas galarezultāts</c:v>
                </c:pt>
              </c:strCache>
            </c:strRef>
          </c:cat>
          <c:val>
            <c:numRef>
              <c:f>'7nod_dati'!$B$45:$B$49</c:f>
              <c:numCache>
                <c:formatCode>0.0</c:formatCode>
                <c:ptCount val="5"/>
                <c:pt idx="0">
                  <c:v>3.0000000000000071</c:v>
                </c:pt>
                <c:pt idx="1">
                  <c:v>6.5000000000000071</c:v>
                </c:pt>
                <c:pt idx="2">
                  <c:v>6.5000000000000071</c:v>
                </c:pt>
                <c:pt idx="3">
                  <c:v>6.8000000000000078</c:v>
                </c:pt>
                <c:pt idx="4">
                  <c:v>13.000000000000004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36-4D01-B859-4DBE8AF44C6D}"/>
            </c:ext>
          </c:extLst>
        </c:ser>
        <c:ser>
          <c:idx val="1"/>
          <c:order val="1"/>
          <c:tx>
            <c:strRef>
              <c:f>'7nod_dati'!$C$44</c:f>
              <c:strCache>
                <c:ptCount val="1"/>
                <c:pt idx="0">
                  <c:v>Pilnībā apmierināja</c:v>
                </c:pt>
              </c:strCache>
            </c:strRef>
          </c:tx>
          <c:spPr>
            <a:solidFill>
              <a:srgbClr val="7E7B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6136-4D01-B859-4DBE8AF44C6D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6136-4D01-B859-4DBE8AF44C6D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6136-4D01-B859-4DBE8AF44C6D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6136-4D01-B859-4DBE8AF44C6D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6136-4D01-B859-4DBE8AF44C6D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6136-4D01-B859-4DBE8AF44C6D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6136-4D01-B859-4DBE8AF44C6D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6136-4D01-B859-4DBE8AF44C6D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6136-4D01-B859-4DBE8AF44C6D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6136-4D01-B859-4DBE8AF44C6D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6136-4D01-B859-4DBE8AF44C6D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6136-4D01-B859-4DBE8AF44C6D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6136-4D01-B859-4DBE8AF44C6D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6136-4D01-B859-4DBE8AF44C6D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6136-4D01-B859-4DBE8AF44C6D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6136-4D01-B859-4DBE8AF44C6D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6136-4D01-B859-4DBE8AF44C6D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6136-4D01-B859-4DBE8AF44C6D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6136-4D01-B859-4DBE8AF44C6D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6136-4D01-B859-4DBE8AF44C6D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6136-4D01-B859-4DBE8AF44C6D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6136-4D01-B859-4DBE8AF44C6D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6136-4D01-B859-4DBE8AF44C6D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'7nod_dati'!$A$45:$A$49</c:f>
              <c:strCache>
                <c:ptCount val="5"/>
                <c:pt idx="0">
                  <c:v>Attieksme pret Jums kā klientu no pašvaldības darbinieku puses</c:v>
                </c:pt>
                <c:pt idx="1">
                  <c:v>Darbinieku pieejamība</c:v>
                </c:pt>
                <c:pt idx="2">
                  <c:v>Sniegto atbilžu saprotamība</c:v>
                </c:pt>
                <c:pt idx="3">
                  <c:v>Sniegto atbilžu savlaicīgums</c:v>
                </c:pt>
                <c:pt idx="4">
                  <c:v>Darbinieku rīcība/ lietas galarezultāts</c:v>
                </c:pt>
              </c:strCache>
            </c:strRef>
          </c:cat>
          <c:val>
            <c:numRef>
              <c:f>'7nod_dati'!$C$45:$C$49</c:f>
              <c:numCache>
                <c:formatCode>0.0</c:formatCode>
                <c:ptCount val="5"/>
                <c:pt idx="0">
                  <c:v>69</c:v>
                </c:pt>
                <c:pt idx="1">
                  <c:v>56.5</c:v>
                </c:pt>
                <c:pt idx="2">
                  <c:v>63.4</c:v>
                </c:pt>
                <c:pt idx="3">
                  <c:v>56.4</c:v>
                </c:pt>
                <c:pt idx="4">
                  <c:v>55.6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6136-4D01-B859-4DBE8AF44C6D}"/>
            </c:ext>
          </c:extLst>
        </c:ser>
        <c:ser>
          <c:idx val="2"/>
          <c:order val="2"/>
          <c:tx>
            <c:strRef>
              <c:f>'7nod_dati'!$D$44</c:f>
              <c:strCache>
                <c:ptCount val="1"/>
                <c:pt idx="0">
                  <c:v>Drīzāk apmierināja</c:v>
                </c:pt>
              </c:strCache>
            </c:strRef>
          </c:tx>
          <c:spPr>
            <a:solidFill>
              <a:srgbClr val="D7D2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6136-4D01-B859-4DBE8AF44C6D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6136-4D01-B859-4DBE8AF44C6D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6136-4D01-B859-4DBE8AF44C6D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6136-4D01-B859-4DBE8AF44C6D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6136-4D01-B859-4DBE8AF44C6D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6136-4D01-B859-4DBE8AF44C6D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6136-4D01-B859-4DBE8AF44C6D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6136-4D01-B859-4DBE8AF44C6D}"/>
                </c:ext>
              </c:extLst>
            </c:dLbl>
            <c:dLbl>
              <c:idx val="3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6136-4D01-B859-4DBE8AF44C6D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'7nod_dati'!$A$45:$A$49</c:f>
              <c:strCache>
                <c:ptCount val="5"/>
                <c:pt idx="0">
                  <c:v>Attieksme pret Jums kā klientu no pašvaldības darbinieku puses</c:v>
                </c:pt>
                <c:pt idx="1">
                  <c:v>Darbinieku pieejamība</c:v>
                </c:pt>
                <c:pt idx="2">
                  <c:v>Sniegto atbilžu saprotamība</c:v>
                </c:pt>
                <c:pt idx="3">
                  <c:v>Sniegto atbilžu savlaicīgums</c:v>
                </c:pt>
                <c:pt idx="4">
                  <c:v>Darbinieku rīcība/ lietas galarezultāts</c:v>
                </c:pt>
              </c:strCache>
            </c:strRef>
          </c:cat>
          <c:val>
            <c:numRef>
              <c:f>'7nod_dati'!$D$45:$D$49</c:f>
              <c:numCache>
                <c:formatCode>0.0</c:formatCode>
                <c:ptCount val="5"/>
                <c:pt idx="0">
                  <c:v>20.399999999999999</c:v>
                </c:pt>
                <c:pt idx="1">
                  <c:v>29.4</c:v>
                </c:pt>
                <c:pt idx="2">
                  <c:v>22.5</c:v>
                </c:pt>
                <c:pt idx="3">
                  <c:v>29.2</c:v>
                </c:pt>
                <c:pt idx="4">
                  <c:v>23.8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6136-4D01-B859-4DBE8AF44C6D}"/>
            </c:ext>
          </c:extLst>
        </c:ser>
        <c:ser>
          <c:idx val="3"/>
          <c:order val="3"/>
          <c:tx>
            <c:strRef>
              <c:f>'7nod_dati'!$E$44</c:f>
              <c:strCache>
                <c:ptCount val="1"/>
                <c:pt idx="0">
                  <c:v>Drīzāk neapmierināja</c:v>
                </c:pt>
              </c:strCache>
            </c:strRef>
          </c:tx>
          <c:spPr>
            <a:solidFill>
              <a:srgbClr val="E17A65"/>
            </a:solidFill>
            <a:ln w="25400">
              <a:noFill/>
            </a:ln>
          </c:spPr>
          <c:invertIfNegative val="0"/>
          <c:dLbls>
            <c:dLbl>
              <c:idx val="0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6136-4D01-B859-4DBE8AF44C6D}"/>
                </c:ext>
              </c:extLst>
            </c:dLbl>
            <c:dLbl>
              <c:idx val="1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6136-4D01-B859-4DBE8AF44C6D}"/>
                </c:ext>
              </c:extLst>
            </c:dLbl>
            <c:dLbl>
              <c:idx val="2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6136-4D01-B859-4DBE8AF44C6D}"/>
                </c:ext>
              </c:extLst>
            </c:dLbl>
            <c:dLbl>
              <c:idx val="3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6136-4D01-B859-4DBE8AF44C6D}"/>
                </c:ext>
              </c:extLst>
            </c:dLbl>
            <c:dLbl>
              <c:idx val="4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6136-4D01-B859-4DBE8AF44C6D}"/>
                </c:ext>
              </c:extLst>
            </c:dLbl>
            <c:dLbl>
              <c:idx val="5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6136-4D01-B859-4DBE8AF44C6D}"/>
                </c:ext>
              </c:extLst>
            </c:dLbl>
            <c:dLbl>
              <c:idx val="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6136-4D01-B859-4DBE8AF44C6D}"/>
                </c:ext>
              </c:extLst>
            </c:dLbl>
            <c:dLbl>
              <c:idx val="7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6136-4D01-B859-4DBE8AF44C6D}"/>
                </c:ext>
              </c:extLst>
            </c:dLbl>
            <c:dLbl>
              <c:idx val="8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6136-4D01-B859-4DBE8AF44C6D}"/>
                </c:ext>
              </c:extLst>
            </c:dLbl>
            <c:dLbl>
              <c:idx val="9"/>
              <c:layout>
                <c:manualLayout>
                  <c:x val="3.0559057124783795E-3"/>
                  <c:y val="-6.3982343090584481E-3"/>
                </c:manualLayout>
              </c:layout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6136-4D01-B859-4DBE8AF44C6D}"/>
                </c:ext>
              </c:extLst>
            </c:dLbl>
            <c:dLbl>
              <c:idx val="10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D-6136-4D01-B859-4DBE8AF44C6D}"/>
                </c:ext>
              </c:extLst>
            </c:dLbl>
            <c:dLbl>
              <c:idx val="11"/>
              <c:layout>
                <c:manualLayout>
                  <c:x val="5.5694854390219151E-3"/>
                  <c:y val="-2.4730676785369998E-3"/>
                </c:manualLayout>
              </c:layout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6136-4D01-B859-4DBE8AF44C6D}"/>
                </c:ext>
              </c:extLst>
            </c:dLbl>
            <c:dLbl>
              <c:idx val="12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F-6136-4D01-B859-4DBE8AF44C6D}"/>
                </c:ext>
              </c:extLst>
            </c:dLbl>
            <c:dLbl>
              <c:idx val="13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0-6136-4D01-B859-4DBE8AF44C6D}"/>
                </c:ext>
              </c:extLst>
            </c:dLbl>
            <c:dLbl>
              <c:idx val="14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1-6136-4D01-B859-4DBE8AF44C6D}"/>
                </c:ext>
              </c:extLst>
            </c:dLbl>
            <c:dLbl>
              <c:idx val="15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6136-4D01-B859-4DBE8AF44C6D}"/>
                </c:ext>
              </c:extLst>
            </c:dLbl>
            <c:dLbl>
              <c:idx val="1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3-6136-4D01-B859-4DBE8AF44C6D}"/>
                </c:ext>
              </c:extLst>
            </c:dLbl>
            <c:dLbl>
              <c:idx val="17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4-6136-4D01-B859-4DBE8AF44C6D}"/>
                </c:ext>
              </c:extLst>
            </c:dLbl>
            <c:dLbl>
              <c:idx val="18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6136-4D01-B859-4DBE8AF44C6D}"/>
                </c:ext>
              </c:extLst>
            </c:dLbl>
            <c:dLbl>
              <c:idx val="19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6-6136-4D01-B859-4DBE8AF44C6D}"/>
                </c:ext>
              </c:extLst>
            </c:dLbl>
            <c:dLbl>
              <c:idx val="20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6136-4D01-B859-4DBE8AF44C6D}"/>
                </c:ext>
              </c:extLst>
            </c:dLbl>
            <c:dLbl>
              <c:idx val="21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8-6136-4D01-B859-4DBE8AF44C6D}"/>
                </c:ext>
              </c:extLst>
            </c:dLbl>
            <c:dLbl>
              <c:idx val="22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6136-4D01-B859-4DBE8AF44C6D}"/>
                </c:ext>
              </c:extLst>
            </c:dLbl>
            <c:dLbl>
              <c:idx val="23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A-6136-4D01-B859-4DBE8AF44C6D}"/>
                </c:ext>
              </c:extLst>
            </c:dLbl>
            <c:dLbl>
              <c:idx val="24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B-6136-4D01-B859-4DBE8AF44C6D}"/>
                </c:ext>
              </c:extLst>
            </c:dLbl>
            <c:dLbl>
              <c:idx val="25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C-6136-4D01-B859-4DBE8AF44C6D}"/>
                </c:ext>
              </c:extLst>
            </c:dLbl>
            <c:dLbl>
              <c:idx val="2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6136-4D01-B859-4DBE8AF44C6D}"/>
                </c:ext>
              </c:extLst>
            </c:dLbl>
            <c:dLbl>
              <c:idx val="27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E-6136-4D01-B859-4DBE8AF44C6D}"/>
                </c:ext>
              </c:extLst>
            </c:dLbl>
            <c:dLbl>
              <c:idx val="28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F-6136-4D01-B859-4DBE8AF44C6D}"/>
                </c:ext>
              </c:extLst>
            </c:dLbl>
            <c:dLbl>
              <c:idx val="29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6136-4D01-B859-4DBE8AF44C6D}"/>
                </c:ext>
              </c:extLst>
            </c:dLbl>
            <c:dLbl>
              <c:idx val="30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1-6136-4D01-B859-4DBE8AF44C6D}"/>
                </c:ext>
              </c:extLst>
            </c:dLbl>
            <c:dLbl>
              <c:idx val="31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2-6136-4D01-B859-4DBE8AF44C6D}"/>
                </c:ext>
              </c:extLst>
            </c:dLbl>
            <c:dLbl>
              <c:idx val="32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3-6136-4D01-B859-4DBE8AF44C6D}"/>
                </c:ext>
              </c:extLst>
            </c:dLbl>
            <c:dLbl>
              <c:idx val="33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4-6136-4D01-B859-4DBE8AF44C6D}"/>
                </c:ext>
              </c:extLst>
            </c:dLbl>
            <c:dLbl>
              <c:idx val="35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5-6136-4D01-B859-4DBE8AF44C6D}"/>
                </c:ext>
              </c:extLst>
            </c:dLbl>
            <c:dLbl>
              <c:idx val="36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6-6136-4D01-B859-4DBE8AF44C6D}"/>
                </c:ext>
              </c:extLst>
            </c:dLbl>
            <c:dLbl>
              <c:idx val="37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7-6136-4D01-B859-4DBE8AF44C6D}"/>
                </c:ext>
              </c:extLst>
            </c:dLbl>
            <c:dLbl>
              <c:idx val="38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8-6136-4D01-B859-4DBE8AF44C6D}"/>
                </c:ext>
              </c:extLst>
            </c:dLbl>
            <c:dLbl>
              <c:idx val="39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9-6136-4D01-B859-4DBE8AF44C6D}"/>
                </c:ext>
              </c:extLst>
            </c:dLbl>
            <c:dLbl>
              <c:idx val="40"/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A-6136-4D01-B859-4DBE8AF44C6D}"/>
                </c:ext>
              </c:extLst>
            </c:dLbl>
            <c:numFmt formatCode="0.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'7nod_dati'!$A$45:$A$49</c:f>
              <c:strCache>
                <c:ptCount val="5"/>
                <c:pt idx="0">
                  <c:v>Attieksme pret Jums kā klientu no pašvaldības darbinieku puses</c:v>
                </c:pt>
                <c:pt idx="1">
                  <c:v>Darbinieku pieejamība</c:v>
                </c:pt>
                <c:pt idx="2">
                  <c:v>Sniegto atbilžu saprotamība</c:v>
                </c:pt>
                <c:pt idx="3">
                  <c:v>Sniegto atbilžu savlaicīgums</c:v>
                </c:pt>
                <c:pt idx="4">
                  <c:v>Darbinieku rīcība/ lietas galarezultāts</c:v>
                </c:pt>
              </c:strCache>
            </c:strRef>
          </c:cat>
          <c:val>
            <c:numRef>
              <c:f>'7nod_dati'!$E$45:$E$49</c:f>
              <c:numCache>
                <c:formatCode>0.0</c:formatCode>
                <c:ptCount val="5"/>
                <c:pt idx="0">
                  <c:v>5.8</c:v>
                </c:pt>
                <c:pt idx="1">
                  <c:v>10.8</c:v>
                </c:pt>
                <c:pt idx="2">
                  <c:v>7.4</c:v>
                </c:pt>
                <c:pt idx="3">
                  <c:v>7.3</c:v>
                </c:pt>
                <c:pt idx="4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B-6136-4D01-B859-4DBE8AF44C6D}"/>
            </c:ext>
          </c:extLst>
        </c:ser>
        <c:ser>
          <c:idx val="4"/>
          <c:order val="4"/>
          <c:tx>
            <c:strRef>
              <c:f>'7nod_dati'!$F$44</c:f>
              <c:strCache>
                <c:ptCount val="1"/>
                <c:pt idx="0">
                  <c:v>Pilnībā neapmierināja</c:v>
                </c:pt>
              </c:strCache>
            </c:strRef>
          </c:tx>
          <c:spPr>
            <a:solidFill>
              <a:srgbClr val="D14529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C-6136-4D01-B859-4DBE8AF44C6D}"/>
                </c:ext>
              </c:extLst>
            </c:dLbl>
            <c:dLbl>
              <c:idx val="1"/>
              <c:layout>
                <c:manualLayout>
                  <c:x val="1.8099943610928537E-2"/>
                  <c:y val="-2.7557701922008666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D-6136-4D01-B859-4DBE8AF44C6D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E-6136-4D01-B859-4DBE8AF44C6D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F-6136-4D01-B859-4DBE8AF44C6D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0-6136-4D01-B859-4DBE8AF44C6D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1-6136-4D01-B859-4DBE8AF44C6D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2-6136-4D01-B859-4DBE8AF44C6D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3-6136-4D01-B859-4DBE8AF44C6D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4-6136-4D01-B859-4DBE8AF44C6D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5-6136-4D01-B859-4DBE8AF44C6D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6-6136-4D01-B859-4DBE8AF44C6D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7-6136-4D01-B859-4DBE8AF44C6D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8-6136-4D01-B859-4DBE8AF44C6D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9-6136-4D01-B859-4DBE8AF44C6D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A-6136-4D01-B859-4DBE8AF44C6D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B-6136-4D01-B859-4DBE8AF44C6D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C-6136-4D01-B859-4DBE8AF44C6D}"/>
                </c:ext>
              </c:extLst>
            </c:dLbl>
            <c:dLbl>
              <c:idx val="1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D-6136-4D01-B859-4DBE8AF44C6D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E-6136-4D01-B859-4DBE8AF44C6D}"/>
                </c:ext>
              </c:extLst>
            </c:dLbl>
            <c:dLbl>
              <c:idx val="1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F-6136-4D01-B859-4DBE8AF44C6D}"/>
                </c:ext>
              </c:extLst>
            </c:dLbl>
            <c:dLbl>
              <c:idx val="2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0-6136-4D01-B859-4DBE8AF44C6D}"/>
                </c:ext>
              </c:extLst>
            </c:dLbl>
            <c:dLbl>
              <c:idx val="2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1-6136-4D01-B859-4DBE8AF44C6D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2-6136-4D01-B859-4DBE8AF44C6D}"/>
                </c:ext>
              </c:extLst>
            </c:dLbl>
            <c:dLbl>
              <c:idx val="2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3-6136-4D01-B859-4DBE8AF44C6D}"/>
                </c:ext>
              </c:extLst>
            </c:dLbl>
            <c:dLbl>
              <c:idx val="2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4-6136-4D01-B859-4DBE8AF44C6D}"/>
                </c:ext>
              </c:extLst>
            </c:dLbl>
            <c:dLbl>
              <c:idx val="2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5-6136-4D01-B859-4DBE8AF44C6D}"/>
                </c:ext>
              </c:extLst>
            </c:dLbl>
            <c:dLbl>
              <c:idx val="2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6-6136-4D01-B859-4DBE8AF44C6D}"/>
                </c:ext>
              </c:extLst>
            </c:dLbl>
            <c:dLbl>
              <c:idx val="2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7-6136-4D01-B859-4DBE8AF44C6D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8-6136-4D01-B859-4DBE8AF44C6D}"/>
                </c:ext>
              </c:extLst>
            </c:dLbl>
            <c:dLbl>
              <c:idx val="2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9-6136-4D01-B859-4DBE8AF44C6D}"/>
                </c:ext>
              </c:extLst>
            </c:dLbl>
            <c:dLbl>
              <c:idx val="3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A-6136-4D01-B859-4DBE8AF44C6D}"/>
                </c:ext>
              </c:extLst>
            </c:dLbl>
            <c:dLbl>
              <c:idx val="3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B-6136-4D01-B859-4DBE8AF44C6D}"/>
                </c:ext>
              </c:extLst>
            </c:dLbl>
            <c:dLbl>
              <c:idx val="3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C-6136-4D01-B859-4DBE8AF44C6D}"/>
                </c:ext>
              </c:extLst>
            </c:dLbl>
            <c:dLbl>
              <c:idx val="3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D-6136-4D01-B859-4DBE8AF44C6D}"/>
                </c:ext>
              </c:extLst>
            </c:dLbl>
            <c:dLbl>
              <c:idx val="3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E-6136-4D01-B859-4DBE8AF44C6D}"/>
                </c:ext>
              </c:extLst>
            </c:dLbl>
            <c:dLbl>
              <c:idx val="3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6F-6136-4D01-B859-4DBE8AF44C6D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0-6136-4D01-B859-4DBE8AF44C6D}"/>
                </c:ext>
              </c:extLst>
            </c:dLbl>
            <c:dLbl>
              <c:idx val="3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1-6136-4D01-B859-4DBE8AF44C6D}"/>
                </c:ext>
              </c:extLst>
            </c:dLbl>
            <c:dLbl>
              <c:idx val="3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2-6136-4D01-B859-4DBE8AF44C6D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73-6136-4D01-B859-4DBE8AF44C6D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'7nod_dati'!$A$45:$A$49</c:f>
              <c:strCache>
                <c:ptCount val="5"/>
                <c:pt idx="0">
                  <c:v>Attieksme pret Jums kā klientu no pašvaldības darbinieku puses</c:v>
                </c:pt>
                <c:pt idx="1">
                  <c:v>Darbinieku pieejamība</c:v>
                </c:pt>
                <c:pt idx="2">
                  <c:v>Sniegto atbilžu saprotamība</c:v>
                </c:pt>
                <c:pt idx="3">
                  <c:v>Sniegto atbilžu savlaicīgums</c:v>
                </c:pt>
                <c:pt idx="4">
                  <c:v>Darbinieku rīcība/ lietas galarezultāts</c:v>
                </c:pt>
              </c:strCache>
            </c:strRef>
          </c:cat>
          <c:val>
            <c:numRef>
              <c:f>'7nod_dati'!$F$45:$F$49</c:f>
              <c:numCache>
                <c:formatCode>0.0</c:formatCode>
                <c:ptCount val="5"/>
                <c:pt idx="0">
                  <c:v>4.3</c:v>
                </c:pt>
                <c:pt idx="1">
                  <c:v>2.1</c:v>
                </c:pt>
                <c:pt idx="2">
                  <c:v>5.4</c:v>
                </c:pt>
                <c:pt idx="3">
                  <c:v>5.7</c:v>
                </c:pt>
                <c:pt idx="4">
                  <c:v>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4-6136-4D01-B859-4DBE8AF44C6D}"/>
            </c:ext>
          </c:extLst>
        </c:ser>
        <c:ser>
          <c:idx val="5"/>
          <c:order val="5"/>
          <c:tx>
            <c:strRef>
              <c:f>'7nod_dati'!$G$44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cat>
            <c:strRef>
              <c:f>'7nod_dati'!$A$45:$A$49</c:f>
              <c:strCache>
                <c:ptCount val="5"/>
                <c:pt idx="0">
                  <c:v>Attieksme pret Jums kā klientu no pašvaldības darbinieku puses</c:v>
                </c:pt>
                <c:pt idx="1">
                  <c:v>Darbinieku pieejamība</c:v>
                </c:pt>
                <c:pt idx="2">
                  <c:v>Sniegto atbilžu saprotamība</c:v>
                </c:pt>
                <c:pt idx="3">
                  <c:v>Sniegto atbilžu savlaicīgums</c:v>
                </c:pt>
                <c:pt idx="4">
                  <c:v>Darbinieku rīcība/ lietas galarezultāts</c:v>
                </c:pt>
              </c:strCache>
            </c:strRef>
          </c:cat>
          <c:val>
            <c:numRef>
              <c:f>'7nod_dati'!$G$45:$G$49</c:f>
              <c:numCache>
                <c:formatCode>0.0</c:formatCode>
                <c:ptCount val="5"/>
                <c:pt idx="0">
                  <c:v>14.600000000000001</c:v>
                </c:pt>
                <c:pt idx="1">
                  <c:v>11.8</c:v>
                </c:pt>
                <c:pt idx="2">
                  <c:v>11.900000000000004</c:v>
                </c:pt>
                <c:pt idx="3">
                  <c:v>11.700000000000003</c:v>
                </c:pt>
                <c:pt idx="4">
                  <c:v>5.5000000000000018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5-6136-4D01-B859-4DBE8AF44C6D}"/>
            </c:ext>
          </c:extLst>
        </c:ser>
        <c:ser>
          <c:idx val="6"/>
          <c:order val="6"/>
          <c:tx>
            <c:strRef>
              <c:f>'7nod_dati'!$H$44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'7nod_dati'!$A$45:$A$49</c:f>
              <c:strCache>
                <c:ptCount val="5"/>
                <c:pt idx="0">
                  <c:v>Attieksme pret Jums kā klientu no pašvaldības darbinieku puses</c:v>
                </c:pt>
                <c:pt idx="1">
                  <c:v>Darbinieku pieejamība</c:v>
                </c:pt>
                <c:pt idx="2">
                  <c:v>Sniegto atbilžu saprotamība</c:v>
                </c:pt>
                <c:pt idx="3">
                  <c:v>Sniegto atbilžu savlaicīgums</c:v>
                </c:pt>
                <c:pt idx="4">
                  <c:v>Darbinieku rīcība/ lietas galarezultāts</c:v>
                </c:pt>
              </c:strCache>
            </c:strRef>
          </c:cat>
          <c:val>
            <c:numRef>
              <c:f>'7nod_dati'!$H$45:$H$49</c:f>
              <c:numCache>
                <c:formatCode>0.0</c:formatCode>
                <c:ptCount val="5"/>
                <c:pt idx="0">
                  <c:v>0.6</c:v>
                </c:pt>
                <c:pt idx="1">
                  <c:v>1.1000000000000001</c:v>
                </c:pt>
                <c:pt idx="2">
                  <c:v>1.4</c:v>
                </c:pt>
                <c:pt idx="3">
                  <c:v>1.3</c:v>
                </c:pt>
                <c:pt idx="4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6-6136-4D01-B859-4DBE8AF44C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9087752"/>
        <c:axId val="1"/>
      </c:barChart>
      <c:catAx>
        <c:axId val="62908775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900"/>
                  <a:t>%</a:t>
                </a:r>
              </a:p>
            </c:rich>
          </c:tx>
          <c:layout>
            <c:manualLayout>
              <c:xMode val="edge"/>
              <c:yMode val="edge"/>
              <c:x val="1.1338445797274038E-2"/>
              <c:y val="2.4969491916012422E-2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92.4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22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629087752"/>
        <c:crosses val="max"/>
        <c:crossBetween val="between"/>
        <c:majorUnit val="56"/>
        <c:minorUnit val="4"/>
      </c:valAx>
      <c:spPr>
        <a:noFill/>
        <a:ln w="25400">
          <a:noFill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31435787062110621"/>
          <c:y val="1.8261284420094059E-2"/>
          <c:w val="0.6836772135732696"/>
          <c:h val="5.8660034481395909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8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6038717920231086"/>
          <c:y val="7.6025887108917944E-2"/>
          <c:w val="0.4403975947116987"/>
          <c:h val="0.86352493065174962"/>
        </c:manualLayout>
      </c:layout>
      <c:pieChart>
        <c:varyColors val="1"/>
        <c:ser>
          <c:idx val="0"/>
          <c:order val="0"/>
          <c:spPr>
            <a:ln w="12700">
              <a:solidFill>
                <a:srgbClr val="000000"/>
              </a:solidFill>
              <a:prstDash val="solid"/>
            </a:ln>
          </c:spPr>
          <c:explosion val="3"/>
          <c:dPt>
            <c:idx val="0"/>
            <c:bubble3D val="0"/>
            <c:spPr>
              <a:solidFill>
                <a:srgbClr val="63BD99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1-CB20-4963-8EC5-61C963F6F76B}"/>
              </c:ext>
            </c:extLst>
          </c:dPt>
          <c:dPt>
            <c:idx val="1"/>
            <c:bubble3D val="0"/>
            <c:spPr>
              <a:solidFill>
                <a:srgbClr val="E8BD84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3-CB20-4963-8EC5-61C963F6F76B}"/>
              </c:ext>
            </c:extLst>
          </c:dPt>
          <c:dPt>
            <c:idx val="2"/>
            <c:bubble3D val="0"/>
            <c:spPr>
              <a:solidFill>
                <a:srgbClr val="E17A65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5-CB20-4963-8EC5-61C963F6F76B}"/>
              </c:ext>
            </c:extLst>
          </c:dPt>
          <c:dPt>
            <c:idx val="3"/>
            <c:bubble3D val="0"/>
            <c:spPr>
              <a:solidFill>
                <a:srgbClr val="D14529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7-CB20-4963-8EC5-61C963F6F76B}"/>
              </c:ext>
            </c:extLst>
          </c:dPt>
          <c:dPt>
            <c:idx val="4"/>
            <c:bubble3D val="0"/>
            <c:spPr>
              <a:solidFill>
                <a:sysClr val="window" lastClr="FFFFFF">
                  <a:lumMod val="85000"/>
                </a:sysClr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CB20-4963-8EC5-61C963F6F76B}"/>
              </c:ext>
            </c:extLst>
          </c:dPt>
          <c:dLbls>
            <c:dLbl>
              <c:idx val="0"/>
              <c:layout>
                <c:manualLayout>
                  <c:x val="-8.6161643587654997E-4"/>
                  <c:y val="8.221178235073557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B20-4963-8EC5-61C963F6F76B}"/>
                </c:ext>
              </c:extLst>
            </c:dLbl>
            <c:dLbl>
              <c:idx val="1"/>
              <c:layout>
                <c:manualLayout>
                  <c:x val="3.3480117493150267E-2"/>
                  <c:y val="8.5841769778777652E-2"/>
                </c:manualLayout>
              </c:layout>
              <c:tx>
                <c:rich>
                  <a:bodyPr/>
                  <a:lstStyle/>
                  <a:p>
                    <a:fld id="{CCADABD8-7BB5-4100-94B4-2E2CDFFDDB09}" type="CATEGORYNAME">
                      <a:rPr lang="en-US"/>
                      <a:pPr/>
                      <a:t>[KATEGORIJAS NOSAUKUMS]</a:t>
                    </a:fld>
                    <a:r>
                      <a:rPr lang="en-US" baseline="0" dirty="0"/>
                      <a:t>
77.6%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B20-4963-8EC5-61C963F6F76B}"/>
                </c:ext>
              </c:extLst>
            </c:dLbl>
            <c:dLbl>
              <c:idx val="2"/>
              <c:layout>
                <c:manualLayout>
                  <c:x val="8.1499765507367233E-3"/>
                  <c:y val="-2.088400714616560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B20-4963-8EC5-61C963F6F76B}"/>
                </c:ext>
              </c:extLst>
            </c:dLbl>
            <c:dLbl>
              <c:idx val="3"/>
              <c:layout>
                <c:manualLayout>
                  <c:x val="3.9179193509901403E-3"/>
                  <c:y val="-8.7982989468088635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B20-4963-8EC5-61C963F6F76B}"/>
                </c:ext>
              </c:extLst>
            </c:dLbl>
            <c:dLbl>
              <c:idx val="4"/>
              <c:layout>
                <c:manualLayout>
                  <c:x val="-5.2378248957128703E-4"/>
                  <c:y val="-3.8599289012924017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B20-4963-8EC5-61C963F6F76B}"/>
                </c:ext>
              </c:extLst>
            </c:dLbl>
            <c:numFmt formatCode="0.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'10nod_dati'!$A$4:$A$5</c:f>
              <c:strCache>
                <c:ptCount val="2"/>
                <c:pt idx="0">
                  <c:v>Jā</c:v>
                </c:pt>
                <c:pt idx="1">
                  <c:v>Nē</c:v>
                </c:pt>
              </c:strCache>
            </c:strRef>
          </c:cat>
          <c:val>
            <c:numRef>
              <c:f>'10nod_dati'!$B$4:$B$5</c:f>
              <c:numCache>
                <c:formatCode>0.0</c:formatCode>
                <c:ptCount val="2"/>
                <c:pt idx="0">
                  <c:v>22.4</c:v>
                </c:pt>
                <c:pt idx="1">
                  <c:v>77.599999999999994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B20-4963-8EC5-61C963F6F7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08"/>
      </c:pieChart>
      <c:spPr>
        <a:noFill/>
        <a:ln w="25400">
          <a:noFill/>
        </a:ln>
      </c:spPr>
    </c:plotArea>
    <c:plotVisOnly val="1"/>
    <c:dispBlanksAs val="zero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8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3278311872392469"/>
          <c:y val="9.4312245397819475E-2"/>
          <c:w val="0.64370593520753161"/>
          <c:h val="0.8330096689440735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'10nod_dati'!$B$8</c:f>
              <c:strCache>
                <c:ptCount val="1"/>
                <c:pt idx="0">
                  <c:v>Jā</c:v>
                </c:pt>
              </c:strCache>
            </c:strRef>
          </c:tx>
          <c:spPr>
            <a:solidFill>
              <a:srgbClr val="63BD99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1223-44B1-9F8F-EE7DDEDFB915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1223-44B1-9F8F-EE7DDEDFB915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1223-44B1-9F8F-EE7DDEDFB915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1223-44B1-9F8F-EE7DDEDFB915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1223-44B1-9F8F-EE7DDEDFB915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1223-44B1-9F8F-EE7DDEDFB915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1223-44B1-9F8F-EE7DDEDFB915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1223-44B1-9F8F-EE7DDEDFB915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1223-44B1-9F8F-EE7DDEDFB915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1223-44B1-9F8F-EE7DDEDFB915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1223-44B1-9F8F-EE7DDEDFB915}"/>
                </c:ext>
              </c:extLst>
            </c:dLbl>
            <c:dLbl>
              <c:idx val="1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1223-44B1-9F8F-EE7DDEDFB915}"/>
                </c:ext>
              </c:extLst>
            </c:dLbl>
            <c:dLbl>
              <c:idx val="1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1223-44B1-9F8F-EE7DDEDFB915}"/>
                </c:ext>
              </c:extLst>
            </c:dLbl>
            <c:dLbl>
              <c:idx val="2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1223-44B1-9F8F-EE7DDEDFB915}"/>
                </c:ext>
              </c:extLst>
            </c:dLbl>
            <c:dLbl>
              <c:idx val="2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1223-44B1-9F8F-EE7DDEDFB915}"/>
                </c:ext>
              </c:extLst>
            </c:dLbl>
            <c:dLbl>
              <c:idx val="2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1223-44B1-9F8F-EE7DDEDFB915}"/>
                </c:ext>
              </c:extLst>
            </c:dLbl>
            <c:dLbl>
              <c:idx val="2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1223-44B1-9F8F-EE7DDEDFB915}"/>
                </c:ext>
              </c:extLst>
            </c:dLbl>
            <c:dLbl>
              <c:idx val="2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1223-44B1-9F8F-EE7DDEDFB915}"/>
                </c:ext>
              </c:extLst>
            </c:dLbl>
            <c:dLbl>
              <c:idx val="2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1223-44B1-9F8F-EE7DDEDFB915}"/>
                </c:ext>
              </c:extLst>
            </c:dLbl>
            <c:dLbl>
              <c:idx val="3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1223-44B1-9F8F-EE7DDEDFB915}"/>
                </c:ext>
              </c:extLst>
            </c:dLbl>
            <c:dLbl>
              <c:idx val="3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1223-44B1-9F8F-EE7DDEDFB915}"/>
                </c:ext>
              </c:extLst>
            </c:dLbl>
            <c:dLbl>
              <c:idx val="3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1223-44B1-9F8F-EE7DDEDFB915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1223-44B1-9F8F-EE7DDEDFB915}"/>
                </c:ext>
              </c:extLst>
            </c:dLbl>
            <c:dLbl>
              <c:idx val="4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1223-44B1-9F8F-EE7DDEDFB915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'10nod_dati'!$A$9:$A$38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'10nod_dati'!$B$9:$B$38</c:f>
              <c:numCache>
                <c:formatCode>General</c:formatCode>
                <c:ptCount val="30"/>
                <c:pt idx="0" formatCode="0">
                  <c:v>22.4</c:v>
                </c:pt>
                <c:pt idx="2" formatCode="0">
                  <c:v>23.6</c:v>
                </c:pt>
                <c:pt idx="3" formatCode="0">
                  <c:v>21.2</c:v>
                </c:pt>
                <c:pt idx="5" formatCode="0">
                  <c:v>42.1</c:v>
                </c:pt>
                <c:pt idx="6" formatCode="0">
                  <c:v>24.8</c:v>
                </c:pt>
                <c:pt idx="7" formatCode="0">
                  <c:v>28.4</c:v>
                </c:pt>
                <c:pt idx="8" formatCode="0">
                  <c:v>24.8</c:v>
                </c:pt>
                <c:pt idx="9" formatCode="0">
                  <c:v>14.2</c:v>
                </c:pt>
                <c:pt idx="10" formatCode="0">
                  <c:v>15.8</c:v>
                </c:pt>
                <c:pt idx="12" formatCode="0">
                  <c:v>16.100000000000001</c:v>
                </c:pt>
                <c:pt idx="13" formatCode="0">
                  <c:v>15</c:v>
                </c:pt>
                <c:pt idx="14" formatCode="0">
                  <c:v>33.799999999999997</c:v>
                </c:pt>
                <c:pt idx="16" formatCode="0">
                  <c:v>23.6</c:v>
                </c:pt>
                <c:pt idx="19" formatCode="0">
                  <c:v>32.4</c:v>
                </c:pt>
                <c:pt idx="20" formatCode="0">
                  <c:v>21.5</c:v>
                </c:pt>
                <c:pt idx="21" formatCode="0">
                  <c:v>14.4</c:v>
                </c:pt>
                <c:pt idx="23" formatCode="0">
                  <c:v>20.2</c:v>
                </c:pt>
                <c:pt idx="24" formatCode="0">
                  <c:v>13.8</c:v>
                </c:pt>
                <c:pt idx="25" formatCode="0">
                  <c:v>26.1</c:v>
                </c:pt>
                <c:pt idx="26" formatCode="0">
                  <c:v>41.2</c:v>
                </c:pt>
                <c:pt idx="28" formatCode="0">
                  <c:v>26.8</c:v>
                </c:pt>
                <c:pt idx="29" formatCode="0">
                  <c:v>20.2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1223-44B1-9F8F-EE7DDEDFB915}"/>
            </c:ext>
          </c:extLst>
        </c:ser>
        <c:ser>
          <c:idx val="1"/>
          <c:order val="1"/>
          <c:tx>
            <c:strRef>
              <c:f>'10nod_dati'!$C$8</c:f>
              <c:strCache>
                <c:ptCount val="1"/>
                <c:pt idx="0">
                  <c:v>Nē</c:v>
                </c:pt>
              </c:strCache>
            </c:strRef>
          </c:tx>
          <c:spPr>
            <a:solidFill>
              <a:srgbClr val="E8BD84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1223-44B1-9F8F-EE7DDEDFB915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1223-44B1-9F8F-EE7DDEDFB915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1223-44B1-9F8F-EE7DDEDFB915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1223-44B1-9F8F-EE7DDEDFB915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1223-44B1-9F8F-EE7DDEDFB915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1223-44B1-9F8F-EE7DDEDFB915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1223-44B1-9F8F-EE7DDEDFB915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1223-44B1-9F8F-EE7DDEDFB915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1223-44B1-9F8F-EE7DDEDFB915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2-1223-44B1-9F8F-EE7DDEDFB915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1223-44B1-9F8F-EE7DDEDFB915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1223-44B1-9F8F-EE7DDEDFB915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1223-44B1-9F8F-EE7DDEDFB915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1223-44B1-9F8F-EE7DDEDFB915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1223-44B1-9F8F-EE7DDEDFB915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1223-44B1-9F8F-EE7DDEDFB915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1223-44B1-9F8F-EE7DDEDFB915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1223-44B1-9F8F-EE7DDEDFB915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1223-44B1-9F8F-EE7DDEDFB915}"/>
                </c:ext>
              </c:extLst>
            </c:dLbl>
            <c:dLbl>
              <c:idx val="1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C-1223-44B1-9F8F-EE7DDEDFB915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D-1223-44B1-9F8F-EE7DDEDFB915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E-1223-44B1-9F8F-EE7DDEDFB915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F-1223-44B1-9F8F-EE7DDEDFB915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0-1223-44B1-9F8F-EE7DDEDFB915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1-1223-44B1-9F8F-EE7DDEDFB915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1223-44B1-9F8F-EE7DDEDFB915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3-1223-44B1-9F8F-EE7DDEDFB915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4-1223-44B1-9F8F-EE7DDEDFB915}"/>
                </c:ext>
              </c:extLst>
            </c:dLbl>
            <c:dLbl>
              <c:idx val="3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1223-44B1-9F8F-EE7DDEDFB915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6-1223-44B1-9F8F-EE7DDEDFB915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1223-44B1-9F8F-EE7DDEDFB915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8-1223-44B1-9F8F-EE7DDEDFB915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1223-44B1-9F8F-EE7DDEDFB915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'10nod_dati'!$A$9:$A$38</c:f>
              <c:strCache>
                <c:ptCount val="30"/>
                <c:pt idx="0">
                  <c:v>visi respondenti (n=500)</c:v>
                </c:pt>
                <c:pt idx="2">
                  <c:v>vīrieši (n=235)</c:v>
                </c:pt>
                <c:pt idx="3">
                  <c:v>sievietes (n=265)</c:v>
                </c:pt>
                <c:pt idx="5">
                  <c:v>18 - 24 g.v. (n=19)*</c:v>
                </c:pt>
                <c:pt idx="6">
                  <c:v>25 - 34 g.v. (n=72)</c:v>
                </c:pt>
                <c:pt idx="7">
                  <c:v>35 - 44 g.v. (n=85)</c:v>
                </c:pt>
                <c:pt idx="8">
                  <c:v>45 - 54 g.v. (n=89)</c:v>
                </c:pt>
                <c:pt idx="9">
                  <c:v>55 - 64 g.v. (n=104)</c:v>
                </c:pt>
                <c:pt idx="10">
                  <c:v>65 g.v. un vairāk (n=131)</c:v>
                </c:pt>
                <c:pt idx="12">
                  <c:v>pamatizglītība (n=30)</c:v>
                </c:pt>
                <c:pt idx="13">
                  <c:v>vidējā izglītība (n=272)</c:v>
                </c:pt>
                <c:pt idx="14">
                  <c:v>augstākā izglītība (n=198)</c:v>
                </c:pt>
                <c:pt idx="16">
                  <c:v>latviešu sarunvaloda ģimenē (n=482)</c:v>
                </c:pt>
                <c:pt idx="17">
                  <c:v>krievu sarunvaloda ģimenē (n=16)*</c:v>
                </c:pt>
                <c:pt idx="19">
                  <c:v>publiskajā sektorā nodarbinātie (n=143)</c:v>
                </c:pt>
                <c:pt idx="20">
                  <c:v>privātajā sektorā nodarbinātie (n=206)</c:v>
                </c:pt>
                <c:pt idx="21">
                  <c:v>nestrādājošie (n=151)</c:v>
                </c:pt>
                <c:pt idx="23">
                  <c:v>zemi ienākumi (n=80)</c:v>
                </c:pt>
                <c:pt idx="24">
                  <c:v>vidēji zemi ienākumi (n=118)</c:v>
                </c:pt>
                <c:pt idx="25">
                  <c:v>vidēji augsti ienākumi (n=110)</c:v>
                </c:pt>
                <c:pt idx="26">
                  <c:v>augsti ienākumi (n=80)</c:v>
                </c:pt>
                <c:pt idx="28">
                  <c:v>pilsētās dzīvojošie (n=181)</c:v>
                </c:pt>
                <c:pt idx="29">
                  <c:v>pagastos dzīvojošie (n=319)</c:v>
                </c:pt>
              </c:strCache>
            </c:strRef>
          </c:cat>
          <c:val>
            <c:numRef>
              <c:f>'10nod_dati'!$C$9:$C$38</c:f>
              <c:numCache>
                <c:formatCode>General</c:formatCode>
                <c:ptCount val="30"/>
                <c:pt idx="0" formatCode="0">
                  <c:v>77.599999999999994</c:v>
                </c:pt>
                <c:pt idx="2" formatCode="0">
                  <c:v>76.400000000000006</c:v>
                </c:pt>
                <c:pt idx="3" formatCode="0">
                  <c:v>78.8</c:v>
                </c:pt>
                <c:pt idx="5" formatCode="0">
                  <c:v>57.9</c:v>
                </c:pt>
                <c:pt idx="6" formatCode="0">
                  <c:v>75.2</c:v>
                </c:pt>
                <c:pt idx="7" formatCode="0">
                  <c:v>71.599999999999994</c:v>
                </c:pt>
                <c:pt idx="8" formatCode="0">
                  <c:v>75.2</c:v>
                </c:pt>
                <c:pt idx="9" formatCode="0">
                  <c:v>85.8</c:v>
                </c:pt>
                <c:pt idx="10" formatCode="0">
                  <c:v>84.2</c:v>
                </c:pt>
                <c:pt idx="12" formatCode="0">
                  <c:v>83.9</c:v>
                </c:pt>
                <c:pt idx="13" formatCode="0">
                  <c:v>85</c:v>
                </c:pt>
                <c:pt idx="14" formatCode="0">
                  <c:v>66.2</c:v>
                </c:pt>
                <c:pt idx="16" formatCode="0">
                  <c:v>76.400000000000006</c:v>
                </c:pt>
                <c:pt idx="17" formatCode="0">
                  <c:v>100</c:v>
                </c:pt>
                <c:pt idx="19" formatCode="0">
                  <c:v>67.599999999999994</c:v>
                </c:pt>
                <c:pt idx="20" formatCode="0">
                  <c:v>78.5</c:v>
                </c:pt>
                <c:pt idx="21" formatCode="0">
                  <c:v>85.6</c:v>
                </c:pt>
                <c:pt idx="23" formatCode="0">
                  <c:v>79.8</c:v>
                </c:pt>
                <c:pt idx="24" formatCode="0">
                  <c:v>86.2</c:v>
                </c:pt>
                <c:pt idx="25" formatCode="0">
                  <c:v>73.900000000000006</c:v>
                </c:pt>
                <c:pt idx="26" formatCode="0">
                  <c:v>58.8</c:v>
                </c:pt>
                <c:pt idx="28" formatCode="0">
                  <c:v>73.2</c:v>
                </c:pt>
                <c:pt idx="29" formatCode="0">
                  <c:v>79.8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A-1223-44B1-9F8F-EE7DDEDFB91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35"/>
        <c:overlap val="100"/>
        <c:axId val="547765048"/>
        <c:axId val="1"/>
      </c:barChart>
      <c:catAx>
        <c:axId val="547765048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%</a:t>
                </a:r>
              </a:p>
            </c:rich>
          </c:tx>
          <c:layout>
            <c:manualLayout>
              <c:xMode val="edge"/>
              <c:yMode val="edge"/>
              <c:x val="0.9143910477605447"/>
              <c:y val="0.9332896555865628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00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547765048"/>
        <c:crosses val="max"/>
        <c:crossBetween val="between"/>
        <c:majorUnit val="20"/>
        <c:minorUnit val="4"/>
      </c:valAx>
      <c:spPr>
        <a:noFill/>
        <a:ln w="25400">
          <a:noFill/>
        </a:ln>
      </c:spPr>
    </c:plotArea>
    <c:legend>
      <c:legendPos val="t"/>
      <c:legendEntry>
        <c:idx val="1"/>
        <c:txPr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</c:legendEntry>
      <c:layout>
        <c:manualLayout>
          <c:xMode val="edge"/>
          <c:yMode val="edge"/>
          <c:x val="0.33256069551988338"/>
          <c:y val="9.7872997525174817E-3"/>
          <c:w val="0.30844867388228481"/>
          <c:h val="7.2339365616392232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333333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2884592041213528"/>
          <c:y val="0.11919245562753564"/>
          <c:w val="0.38057782674353058"/>
          <c:h val="0.70866216014312589"/>
        </c:manualLayout>
      </c:layout>
      <c:pieChart>
        <c:varyColors val="1"/>
        <c:ser>
          <c:idx val="0"/>
          <c:order val="0"/>
          <c:spPr>
            <a:ln w="12700">
              <a:solidFill>
                <a:srgbClr val="000000"/>
              </a:solidFill>
              <a:prstDash val="solid"/>
            </a:ln>
          </c:spPr>
          <c:explosion val="3"/>
          <c:dPt>
            <c:idx val="0"/>
            <c:bubble3D val="0"/>
            <c:spPr>
              <a:solidFill>
                <a:srgbClr val="94970D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1-B4EC-4FD3-B053-F77878EC0A35}"/>
              </c:ext>
            </c:extLst>
          </c:dPt>
          <c:dPt>
            <c:idx val="1"/>
            <c:bubble3D val="0"/>
            <c:spPr>
              <a:solidFill>
                <a:srgbClr val="C9CD11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3-B4EC-4FD3-B053-F77878EC0A35}"/>
              </c:ext>
            </c:extLst>
          </c:dPt>
          <c:dPt>
            <c:idx val="2"/>
            <c:bubble3D val="0"/>
            <c:spPr>
              <a:solidFill>
                <a:srgbClr val="F3A875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5-B4EC-4FD3-B053-F77878EC0A35}"/>
              </c:ext>
            </c:extLst>
          </c:dPt>
          <c:dPt>
            <c:idx val="3"/>
            <c:bubble3D val="0"/>
            <c:spPr>
              <a:solidFill>
                <a:srgbClr val="EB6C15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7-B4EC-4FD3-B053-F77878EC0A35}"/>
              </c:ext>
            </c:extLst>
          </c:dPt>
          <c:dPt>
            <c:idx val="4"/>
            <c:bubble3D val="0"/>
            <c:spPr>
              <a:solidFill>
                <a:srgbClr val="C78F3D"/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B4EC-4FD3-B053-F77878EC0A35}"/>
              </c:ext>
            </c:extLst>
          </c:dPt>
          <c:dPt>
            <c:idx val="5"/>
            <c:bubble3D val="0"/>
            <c:spPr>
              <a:solidFill>
                <a:sysClr val="window" lastClr="FFFFFF">
                  <a:lumMod val="85000"/>
                </a:sysClr>
              </a:solidFill>
              <a:ln w="1270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B4EC-4FD3-B053-F77878EC0A35}"/>
              </c:ext>
            </c:extLst>
          </c:dPt>
          <c:dLbls>
            <c:dLbl>
              <c:idx val="0"/>
              <c:layout>
                <c:manualLayout>
                  <c:x val="-5.4226999469194778E-2"/>
                  <c:y val="1.701295641480448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22298756928242"/>
                      <c:h val="0.1103828501813974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B4EC-4FD3-B053-F77878EC0A35}"/>
                </c:ext>
              </c:extLst>
            </c:dLbl>
            <c:dLbl>
              <c:idx val="1"/>
              <c:layout>
                <c:manualLayout>
                  <c:x val="-1.8892319577660157E-2"/>
                  <c:y val="-2.380869718179461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4EC-4FD3-B053-F77878EC0A35}"/>
                </c:ext>
              </c:extLst>
            </c:dLbl>
            <c:dLbl>
              <c:idx val="2"/>
              <c:layout>
                <c:manualLayout>
                  <c:x val="1.8803840742477723E-3"/>
                  <c:y val="2.109737865045350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4EC-4FD3-B053-F77878EC0A35}"/>
                </c:ext>
              </c:extLst>
            </c:dLbl>
            <c:dLbl>
              <c:idx val="3"/>
              <c:layout>
                <c:manualLayout>
                  <c:x val="8.0976476686495692E-3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4EC-4FD3-B053-F77878EC0A35}"/>
                </c:ext>
              </c:extLst>
            </c:dLbl>
            <c:dLbl>
              <c:idx val="4"/>
              <c:layout>
                <c:manualLayout>
                  <c:x val="-8.88323912489003E-3"/>
                  <c:y val="2.583552925349258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4EC-4FD3-B053-F77878EC0A35}"/>
                </c:ext>
              </c:extLst>
            </c:dLbl>
            <c:numFmt formatCode="0.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'4nod_dati'!$A$3:$A$8</c:f>
              <c:strCache>
                <c:ptCount val="6"/>
                <c:pt idx="0">
                  <c:v>Ievērojami uzlabojusies</c:v>
                </c:pt>
                <c:pt idx="1">
                  <c:v>Nedaudz uzlabojusies</c:v>
                </c:pt>
                <c:pt idx="2">
                  <c:v>Nedaudz pasliktinājusies</c:v>
                </c:pt>
                <c:pt idx="3">
                  <c:v>Ievērojami pasliktinājusies</c:v>
                </c:pt>
                <c:pt idx="4">
                  <c:v>Palikusi bez izmaiņām</c:v>
                </c:pt>
                <c:pt idx="5">
                  <c:v>Grūti pateikt</c:v>
                </c:pt>
              </c:strCache>
            </c:strRef>
          </c:cat>
          <c:val>
            <c:numRef>
              <c:f>'4nod_dati'!$B$3:$B$8</c:f>
              <c:numCache>
                <c:formatCode>0.0</c:formatCode>
                <c:ptCount val="6"/>
                <c:pt idx="0">
                  <c:v>3.6</c:v>
                </c:pt>
                <c:pt idx="1">
                  <c:v>23.8</c:v>
                </c:pt>
                <c:pt idx="2">
                  <c:v>17.7</c:v>
                </c:pt>
                <c:pt idx="3">
                  <c:v>8</c:v>
                </c:pt>
                <c:pt idx="4">
                  <c:v>41.7</c:v>
                </c:pt>
                <c:pt idx="5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4EC-4FD3-B053-F77878EC0A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69"/>
      </c:pieChart>
      <c:spPr>
        <a:noFill/>
        <a:ln w="25400">
          <a:noFill/>
        </a:ln>
      </c:spPr>
    </c:plotArea>
    <c:plotVisOnly val="1"/>
    <c:dispBlanksAs val="zero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0.92873</cdr:y>
    </cdr:from>
    <cdr:to>
      <cdr:x>0</cdr:x>
      <cdr:y>0.92945</cdr:y>
    </cdr:to>
    <cdr:sp macro="" textlink="">
      <cdr:nvSpPr>
        <cdr:cNvPr id="31027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2222193"/>
          <a:ext cx="2548254" cy="20096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8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Bāze: visi respondenti, n</a:t>
          </a:r>
          <a:r>
            <a:rPr lang="lv-LV" sz="800" b="0" i="1" u="none" strike="noStrike" baseline="0">
              <a:solidFill>
                <a:srgbClr val="000000"/>
              </a:solidFill>
              <a:latin typeface="Arial"/>
              <a:cs typeface="Arial"/>
            </a:rPr>
            <a:t>=1015</a:t>
          </a:r>
          <a:endParaRPr lang="en-US" sz="800" b="0" i="1" u="none" strike="noStrike" baseline="0">
            <a:solidFill>
              <a:srgbClr val="000000"/>
            </a:solidFill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</cdr:x>
      <cdr:y>0.92963</cdr:y>
    </cdr:from>
    <cdr:to>
      <cdr:x>0</cdr:x>
      <cdr:y>0.93035</cdr:y>
    </cdr:to>
    <cdr:sp macro="" textlink="">
      <cdr:nvSpPr>
        <cdr:cNvPr id="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2552700"/>
          <a:ext cx="2567065" cy="22098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txBody>
        <a:bodyPr xmlns:a="http://schemas.openxmlformats.org/drawingml/2006/main" wrap="square" lIns="27432" tIns="22860" rIns="0" bIns="22860" anchor="ctr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>
            <a:defRPr sz="1000"/>
          </a:pPr>
          <a:r>
            <a:rPr lang="en-US" sz="10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Bāze: visi respondenti, n</a:t>
          </a:r>
          <a:r>
            <a:rPr lang="lv-LV" sz="1000" b="0" i="1" u="none" strike="noStrike" baseline="0">
              <a:solidFill>
                <a:srgbClr val="000000"/>
              </a:solidFill>
              <a:latin typeface="Arial"/>
              <a:cs typeface="Arial"/>
            </a:rPr>
            <a:t>=1010</a:t>
          </a:r>
          <a:endParaRPr lang="en-US" sz="1000" b="0" i="1" u="none" strike="noStrike" baseline="0">
            <a:solidFill>
              <a:srgbClr val="000000"/>
            </a:solidFill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</cdr:x>
      <cdr:y>0.92722</cdr:y>
    </cdr:from>
    <cdr:to>
      <cdr:x>0.44147</cdr:x>
      <cdr:y>0.99164</cdr:y>
    </cdr:to>
    <cdr:sp macro="" textlink="">
      <cdr:nvSpPr>
        <cdr:cNvPr id="6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2790825"/>
          <a:ext cx="2682791" cy="19391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txBody>
        <a:bodyPr xmlns:a="http://schemas.openxmlformats.org/drawingml/2006/main" wrap="square" lIns="27432" tIns="0" rIns="0" bIns="22860" anchor="b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>
            <a:defRPr sz="1000"/>
          </a:pPr>
          <a:r>
            <a:rPr lang="en-US" sz="900" b="0" i="1" u="none" strike="noStrike" baseline="0" dirty="0">
              <a:solidFill>
                <a:srgbClr val="000000"/>
              </a:solidFill>
              <a:latin typeface="Arial"/>
              <a:cs typeface="Arial"/>
            </a:rPr>
            <a:t>Bāze: </a:t>
          </a:r>
          <a:r>
            <a:rPr lang="lv-LV" sz="900" b="0" i="1" u="none" strike="noStrike" baseline="0" dirty="0">
              <a:solidFill>
                <a:srgbClr val="000000"/>
              </a:solidFill>
              <a:latin typeface="Arial"/>
              <a:cs typeface="Arial"/>
            </a:rPr>
            <a:t>visi respondenti, n=500</a:t>
          </a:r>
          <a:endParaRPr lang="en-US" sz="900" b="0" i="1" u="none" strike="noStrike" baseline="0" dirty="0">
            <a:solidFill>
              <a:srgbClr val="000000"/>
            </a:solidFill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0.77325</cdr:x>
      <cdr:y>0.06443</cdr:y>
    </cdr:from>
    <cdr:to>
      <cdr:x>0.98328</cdr:x>
      <cdr:y>0.13444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933B047-C755-C07D-6A85-E16E98919CD7}"/>
            </a:ext>
          </a:extLst>
        </cdr:cNvPr>
        <cdr:cNvSpPr txBox="1"/>
      </cdr:nvSpPr>
      <cdr:spPr>
        <a:xfrm xmlns:a="http://schemas.openxmlformats.org/drawingml/2006/main">
          <a:off x="6069140" y="276069"/>
          <a:ext cx="1648499" cy="299995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rgbClr val="FF0000"/>
          </a:solidFill>
        </a:ln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Indekss*: +39.8 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</cdr:x>
      <cdr:y>0.9664</cdr:y>
    </cdr:from>
    <cdr:to>
      <cdr:x>0.31047</cdr:x>
      <cdr:y>1</cdr:y>
    </cdr:to>
    <cdr:sp macro="" textlink="">
      <cdr:nvSpPr>
        <cdr:cNvPr id="3761153" name="Text Box 1">
          <a:extLst xmlns:a="http://schemas.openxmlformats.org/drawingml/2006/main">
            <a:ext uri="{FF2B5EF4-FFF2-40B4-BE49-F238E27FC236}">
              <a16:creationId xmlns:a16="http://schemas.microsoft.com/office/drawing/2014/main" id="{6CBDF716-77BF-4EC6-A627-A1EA7748F0B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flipV="1">
          <a:off x="0" y="5753100"/>
          <a:ext cx="1895582" cy="20002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9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Bāzes: visi respondenti</a:t>
          </a: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</cdr:x>
      <cdr:y>0.95878</cdr:y>
    </cdr:from>
    <cdr:to>
      <cdr:x>0.31047</cdr:x>
      <cdr:y>1</cdr:y>
    </cdr:to>
    <cdr:sp macro="" textlink="">
      <cdr:nvSpPr>
        <cdr:cNvPr id="3761153" name="Text Box 1">
          <a:extLst xmlns:a="http://schemas.openxmlformats.org/drawingml/2006/main">
            <a:ext uri="{FF2B5EF4-FFF2-40B4-BE49-F238E27FC236}">
              <a16:creationId xmlns:a16="http://schemas.microsoft.com/office/drawing/2014/main" id="{6CBDF716-77BF-4EC6-A627-A1EA7748F0B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flipV="1">
          <a:off x="0" y="4568724"/>
          <a:ext cx="3001574" cy="19641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900" b="0" i="1" u="none" strike="noStrike" baseline="0" dirty="0">
              <a:solidFill>
                <a:srgbClr val="000000"/>
              </a:solidFill>
              <a:latin typeface="Arial"/>
              <a:cs typeface="Arial"/>
            </a:rPr>
            <a:t>Bāze: visi respondenti, n=500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</cdr:x>
      <cdr:y>0.95918</cdr:y>
    </cdr:from>
    <cdr:to>
      <cdr:x>0.31047</cdr:x>
      <cdr:y>1</cdr:y>
    </cdr:to>
    <cdr:sp macro="" textlink="">
      <cdr:nvSpPr>
        <cdr:cNvPr id="3761153" name="Text Box 1">
          <a:extLst xmlns:a="http://schemas.openxmlformats.org/drawingml/2006/main">
            <a:ext uri="{FF2B5EF4-FFF2-40B4-BE49-F238E27FC236}">
              <a16:creationId xmlns:a16="http://schemas.microsoft.com/office/drawing/2014/main" id="{6CBDF716-77BF-4EC6-A627-A1EA7748F0B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flipV="1">
          <a:off x="0" y="4029076"/>
          <a:ext cx="1895582" cy="1714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900" b="0" i="1" u="none" strike="noStrike" baseline="0" dirty="0">
              <a:solidFill>
                <a:srgbClr val="000000"/>
              </a:solidFill>
              <a:latin typeface="Arial"/>
              <a:cs typeface="Arial"/>
            </a:rPr>
            <a:t>Bāze: visi respondenti, n=500</a:t>
          </a: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</cdr:x>
      <cdr:y>0.96782</cdr:y>
    </cdr:from>
    <cdr:to>
      <cdr:x>0.31047</cdr:x>
      <cdr:y>1</cdr:y>
    </cdr:to>
    <cdr:sp macro="" textlink="">
      <cdr:nvSpPr>
        <cdr:cNvPr id="3761153" name="Text Box 1">
          <a:extLst xmlns:a="http://schemas.openxmlformats.org/drawingml/2006/main">
            <a:ext uri="{FF2B5EF4-FFF2-40B4-BE49-F238E27FC236}">
              <a16:creationId xmlns:a16="http://schemas.microsoft.com/office/drawing/2014/main" id="{6CBDF716-77BF-4EC6-A627-A1EA7748F0B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flipV="1">
          <a:off x="0" y="6132785"/>
          <a:ext cx="2034425" cy="20391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800" b="0" i="1" u="none" strike="noStrike" baseline="0" dirty="0">
              <a:solidFill>
                <a:srgbClr val="000000"/>
              </a:solidFill>
              <a:latin typeface="Arial"/>
              <a:cs typeface="Arial"/>
            </a:rPr>
            <a:t>Bāzes: visi respondenti</a:t>
          </a:r>
        </a:p>
      </cdr:txBody>
    </cdr:sp>
  </cdr:relSizeAnchor>
  <cdr:relSizeAnchor xmlns:cdr="http://schemas.openxmlformats.org/drawingml/2006/chartDrawing">
    <cdr:from>
      <cdr:x>0</cdr:x>
      <cdr:y>0.05483</cdr:y>
    </cdr:from>
    <cdr:to>
      <cdr:x>0.18466</cdr:x>
      <cdr:y>0.10131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7F78C055-9668-ED3D-771B-2239548BD9A7}"/>
            </a:ext>
          </a:extLst>
        </cdr:cNvPr>
        <cdr:cNvSpPr txBox="1"/>
      </cdr:nvSpPr>
      <cdr:spPr>
        <a:xfrm xmlns:a="http://schemas.openxmlformats.org/drawingml/2006/main">
          <a:off x="0" y="438184"/>
          <a:ext cx="1352584" cy="3714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v-LV" sz="900" b="1">
              <a:latin typeface="Arial" panose="020B0604020202020204" pitchFamily="34" charset="0"/>
              <a:cs typeface="Arial" panose="020B0604020202020204" pitchFamily="34" charset="0"/>
            </a:rPr>
            <a:t>Vides sakoptība</a:t>
          </a:r>
          <a:endParaRPr lang="en-US" sz="900" b="1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0.10227</cdr:y>
    </cdr:from>
    <cdr:to>
      <cdr:x>0.18466</cdr:x>
      <cdr:y>0.14876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85F6A7FC-DAAA-5414-792C-E0404ED61424}"/>
            </a:ext>
          </a:extLst>
        </cdr:cNvPr>
        <cdr:cNvSpPr txBox="1"/>
      </cdr:nvSpPr>
      <cdr:spPr>
        <a:xfrm xmlns:a="http://schemas.openxmlformats.org/drawingml/2006/main">
          <a:off x="0" y="648072"/>
          <a:ext cx="1210027" cy="2945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900" b="1" dirty="0">
              <a:latin typeface="Arial" panose="020B0604020202020204" pitchFamily="34" charset="0"/>
              <a:cs typeface="Arial" panose="020B0604020202020204" pitchFamily="34" charset="0"/>
            </a:rPr>
            <a:t>Atkritumu apsaimniekošana</a:t>
          </a:r>
          <a:endParaRPr lang="en-US" sz="9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0.36926</cdr:y>
    </cdr:from>
    <cdr:to>
      <cdr:x>0.18466</cdr:x>
      <cdr:y>0.41575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85F6A7FC-DAAA-5414-792C-E0404ED61424}"/>
            </a:ext>
          </a:extLst>
        </cdr:cNvPr>
        <cdr:cNvSpPr txBox="1"/>
      </cdr:nvSpPr>
      <cdr:spPr>
        <a:xfrm xmlns:a="http://schemas.openxmlformats.org/drawingml/2006/main">
          <a:off x="0" y="2339884"/>
          <a:ext cx="1210027" cy="2945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900" b="1" dirty="0">
              <a:latin typeface="Arial" panose="020B0604020202020204" pitchFamily="34" charset="0"/>
              <a:cs typeface="Arial" panose="020B0604020202020204" pitchFamily="34" charset="0"/>
            </a:rPr>
            <a:t>Ielu apgaismojums</a:t>
          </a:r>
          <a:endParaRPr lang="en-US" sz="9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0.00074</cdr:x>
      <cdr:y>0.30369</cdr:y>
    </cdr:from>
    <cdr:to>
      <cdr:x>0.23045</cdr:x>
      <cdr:y>0.35018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85F6A7FC-DAAA-5414-792C-E0404ED61424}"/>
            </a:ext>
          </a:extLst>
        </cdr:cNvPr>
        <cdr:cNvSpPr txBox="1"/>
      </cdr:nvSpPr>
      <cdr:spPr>
        <a:xfrm xmlns:a="http://schemas.openxmlformats.org/drawingml/2006/main">
          <a:off x="4876" y="1924385"/>
          <a:ext cx="1505201" cy="2945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900" b="1" dirty="0">
              <a:latin typeface="Arial" panose="020B0604020202020204" pitchFamily="34" charset="0"/>
              <a:cs typeface="Arial" panose="020B0604020202020204" pitchFamily="34" charset="0"/>
            </a:rPr>
            <a:t>Novada popularizēšana, identitāte, tēls</a:t>
          </a:r>
          <a:endParaRPr lang="en-US" sz="9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0.23812</cdr:y>
    </cdr:from>
    <cdr:to>
      <cdr:x>0.18466</cdr:x>
      <cdr:y>0.2846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85F6A7FC-DAAA-5414-792C-E0404ED61424}"/>
            </a:ext>
          </a:extLst>
        </cdr:cNvPr>
        <cdr:cNvSpPr txBox="1"/>
      </cdr:nvSpPr>
      <cdr:spPr>
        <a:xfrm xmlns:a="http://schemas.openxmlformats.org/drawingml/2006/main">
          <a:off x="0" y="1508919"/>
          <a:ext cx="1210027" cy="2945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900" b="1" dirty="0">
              <a:latin typeface="Arial" panose="020B0604020202020204" pitchFamily="34" charset="0"/>
              <a:cs typeface="Arial" panose="020B0604020202020204" pitchFamily="34" charset="0"/>
            </a:rPr>
            <a:t>Sporta pasākumi un aktivitātes</a:t>
          </a:r>
          <a:endParaRPr lang="en-US" sz="9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0.00321</cdr:x>
      <cdr:y>0.17258</cdr:y>
    </cdr:from>
    <cdr:to>
      <cdr:x>0.17486</cdr:x>
      <cdr:y>0.21906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85F6A7FC-DAAA-5414-792C-E0404ED61424}"/>
            </a:ext>
          </a:extLst>
        </cdr:cNvPr>
        <cdr:cNvSpPr txBox="1"/>
      </cdr:nvSpPr>
      <cdr:spPr>
        <a:xfrm xmlns:a="http://schemas.openxmlformats.org/drawingml/2006/main">
          <a:off x="21033" y="1093577"/>
          <a:ext cx="1124776" cy="2945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900" b="1" dirty="0">
              <a:latin typeface="Arial" panose="020B0604020202020204" pitchFamily="34" charset="0"/>
              <a:cs typeface="Arial" panose="020B0604020202020204" pitchFamily="34" charset="0"/>
            </a:rPr>
            <a:t>Dzīve Madonas novadā kopumā</a:t>
          </a:r>
          <a:endParaRPr lang="en-US" sz="9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0.57955</cdr:y>
    </cdr:from>
    <cdr:to>
      <cdr:x>0.18986</cdr:x>
      <cdr:y>0.60657</cdr:y>
    </cdr:to>
    <cdr:sp macro="" textlink="">
      <cdr:nvSpPr>
        <cdr:cNvPr id="8" name="TextBox 1">
          <a:extLst xmlns:a="http://schemas.openxmlformats.org/drawingml/2006/main">
            <a:ext uri="{FF2B5EF4-FFF2-40B4-BE49-F238E27FC236}">
              <a16:creationId xmlns:a16="http://schemas.microsoft.com/office/drawing/2014/main" id="{B5620E19-4320-B977-35B6-4B589F319001}"/>
            </a:ext>
          </a:extLst>
        </cdr:cNvPr>
        <cdr:cNvSpPr txBox="1"/>
      </cdr:nvSpPr>
      <cdr:spPr>
        <a:xfrm xmlns:a="http://schemas.openxmlformats.org/drawingml/2006/main">
          <a:off x="0" y="3672408"/>
          <a:ext cx="1244101" cy="1712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900" b="1" dirty="0">
              <a:latin typeface="Arial" panose="020B0604020202020204" pitchFamily="34" charset="0"/>
              <a:cs typeface="Arial" panose="020B0604020202020204" pitchFamily="34" charset="0"/>
            </a:rPr>
            <a:t>Rotaļlaukumi</a:t>
          </a:r>
          <a:endParaRPr lang="en-US" sz="9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0.50276</cdr:y>
    </cdr:from>
    <cdr:to>
      <cdr:x>0.17295</cdr:x>
      <cdr:y>0.54925</cdr:y>
    </cdr:to>
    <cdr:sp macro="" textlink="">
      <cdr:nvSpPr>
        <cdr:cNvPr id="9" name="TextBox 1">
          <a:extLst xmlns:a="http://schemas.openxmlformats.org/drawingml/2006/main">
            <a:ext uri="{FF2B5EF4-FFF2-40B4-BE49-F238E27FC236}">
              <a16:creationId xmlns:a16="http://schemas.microsoft.com/office/drawing/2014/main" id="{B5620E19-4320-B977-35B6-4B589F319001}"/>
            </a:ext>
          </a:extLst>
        </cdr:cNvPr>
        <cdr:cNvSpPr txBox="1"/>
      </cdr:nvSpPr>
      <cdr:spPr>
        <a:xfrm xmlns:a="http://schemas.openxmlformats.org/drawingml/2006/main">
          <a:off x="0" y="3185839"/>
          <a:ext cx="1133294" cy="2945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900" b="1" dirty="0">
              <a:latin typeface="Arial" panose="020B0604020202020204" pitchFamily="34" charset="0"/>
              <a:cs typeface="Arial" panose="020B0604020202020204" pitchFamily="34" charset="0"/>
            </a:rPr>
            <a:t>Bibliotēku pakalpojumi</a:t>
          </a:r>
          <a:endParaRPr lang="en-US" sz="9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0.43182</cdr:y>
    </cdr:from>
    <cdr:to>
      <cdr:x>0.18681</cdr:x>
      <cdr:y>0.4783</cdr:y>
    </cdr:to>
    <cdr:sp macro="" textlink="">
      <cdr:nvSpPr>
        <cdr:cNvPr id="10" name="TextBox 1">
          <a:extLst xmlns:a="http://schemas.openxmlformats.org/drawingml/2006/main">
            <a:ext uri="{FF2B5EF4-FFF2-40B4-BE49-F238E27FC236}">
              <a16:creationId xmlns:a16="http://schemas.microsoft.com/office/drawing/2014/main" id="{B5620E19-4320-B977-35B6-4B589F319001}"/>
            </a:ext>
          </a:extLst>
        </cdr:cNvPr>
        <cdr:cNvSpPr txBox="1"/>
      </cdr:nvSpPr>
      <cdr:spPr>
        <a:xfrm xmlns:a="http://schemas.openxmlformats.org/drawingml/2006/main">
          <a:off x="0" y="2736304"/>
          <a:ext cx="1224135" cy="2945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900" b="1" dirty="0">
              <a:latin typeface="Arial" panose="020B0604020202020204" pitchFamily="34" charset="0"/>
              <a:cs typeface="Arial" panose="020B0604020202020204" pitchFamily="34" charset="0"/>
            </a:rPr>
            <a:t>Kultūras un izklaides pasākumi</a:t>
          </a:r>
          <a:endParaRPr lang="en-US" sz="9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0.78307</cdr:y>
    </cdr:from>
    <cdr:to>
      <cdr:x>0.20879</cdr:x>
      <cdr:y>0.82955</cdr:y>
    </cdr:to>
    <cdr:sp macro="" textlink="">
      <cdr:nvSpPr>
        <cdr:cNvPr id="11" name="TextBox 1">
          <a:extLst xmlns:a="http://schemas.openxmlformats.org/drawingml/2006/main">
            <a:ext uri="{FF2B5EF4-FFF2-40B4-BE49-F238E27FC236}">
              <a16:creationId xmlns:a16="http://schemas.microsoft.com/office/drawing/2014/main" id="{5731BB12-26A5-5EA1-FDC7-94B216355452}"/>
            </a:ext>
          </a:extLst>
        </cdr:cNvPr>
        <cdr:cNvSpPr txBox="1"/>
      </cdr:nvSpPr>
      <cdr:spPr>
        <a:xfrm xmlns:a="http://schemas.openxmlformats.org/drawingml/2006/main">
          <a:off x="0" y="4962054"/>
          <a:ext cx="1368151" cy="2945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900" b="1" dirty="0">
              <a:latin typeface="Arial" panose="020B0604020202020204" pitchFamily="34" charset="0"/>
              <a:cs typeface="Arial" panose="020B0604020202020204" pitchFamily="34" charset="0"/>
            </a:rPr>
            <a:t>Pirmsskolas izglītība</a:t>
          </a:r>
          <a:endParaRPr lang="en-US" sz="9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0.69318</cdr:y>
    </cdr:from>
    <cdr:to>
      <cdr:x>0.18466</cdr:x>
      <cdr:y>0.73967</cdr:y>
    </cdr:to>
    <cdr:sp macro="" textlink="">
      <cdr:nvSpPr>
        <cdr:cNvPr id="12" name="TextBox 1">
          <a:extLst xmlns:a="http://schemas.openxmlformats.org/drawingml/2006/main">
            <a:ext uri="{FF2B5EF4-FFF2-40B4-BE49-F238E27FC236}">
              <a16:creationId xmlns:a16="http://schemas.microsoft.com/office/drawing/2014/main" id="{5731BB12-26A5-5EA1-FDC7-94B216355452}"/>
            </a:ext>
          </a:extLst>
        </cdr:cNvPr>
        <cdr:cNvSpPr txBox="1"/>
      </cdr:nvSpPr>
      <cdr:spPr>
        <a:xfrm xmlns:a="http://schemas.openxmlformats.org/drawingml/2006/main">
          <a:off x="0" y="4392488"/>
          <a:ext cx="1210027" cy="2945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900" b="1" dirty="0">
              <a:latin typeface="Arial" panose="020B0604020202020204" pitchFamily="34" charset="0"/>
              <a:cs typeface="Arial" panose="020B0604020202020204" pitchFamily="34" charset="0"/>
            </a:rPr>
            <a:t>Sabiedriskās kārtības nodrošināšana</a:t>
          </a:r>
          <a:endParaRPr lang="en-US" sz="9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0.63636</cdr:y>
    </cdr:from>
    <cdr:to>
      <cdr:x>0.18466</cdr:x>
      <cdr:y>0.68284</cdr:y>
    </cdr:to>
    <cdr:sp macro="" textlink="">
      <cdr:nvSpPr>
        <cdr:cNvPr id="13" name="TextBox 1">
          <a:extLst xmlns:a="http://schemas.openxmlformats.org/drawingml/2006/main">
            <a:ext uri="{FF2B5EF4-FFF2-40B4-BE49-F238E27FC236}">
              <a16:creationId xmlns:a16="http://schemas.microsoft.com/office/drawing/2014/main" id="{5731BB12-26A5-5EA1-FDC7-94B216355452}"/>
            </a:ext>
          </a:extLst>
        </cdr:cNvPr>
        <cdr:cNvSpPr txBox="1"/>
      </cdr:nvSpPr>
      <cdr:spPr>
        <a:xfrm xmlns:a="http://schemas.openxmlformats.org/drawingml/2006/main">
          <a:off x="0" y="4032448"/>
          <a:ext cx="1210027" cy="2945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900" b="1" dirty="0">
              <a:latin typeface="Arial" panose="020B0604020202020204" pitchFamily="34" charset="0"/>
              <a:cs typeface="Arial" panose="020B0604020202020204" pitchFamily="34" charset="0"/>
            </a:rPr>
            <a:t>Aktīvās atpūtas iespējas</a:t>
          </a:r>
          <a:endParaRPr lang="en-US" sz="9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0.92055</cdr:y>
    </cdr:from>
    <cdr:to>
      <cdr:x>0.18466</cdr:x>
      <cdr:y>0.96703</cdr:y>
    </cdr:to>
    <cdr:sp macro="" textlink="">
      <cdr:nvSpPr>
        <cdr:cNvPr id="14" name="TextBox 1">
          <a:extLst xmlns:a="http://schemas.openxmlformats.org/drawingml/2006/main">
            <a:ext uri="{FF2B5EF4-FFF2-40B4-BE49-F238E27FC236}">
              <a16:creationId xmlns:a16="http://schemas.microsoft.com/office/drawing/2014/main" id="{FB1BC4FD-3EF3-E30A-FBED-E1F3019F40F4}"/>
            </a:ext>
          </a:extLst>
        </cdr:cNvPr>
        <cdr:cNvSpPr txBox="1"/>
      </cdr:nvSpPr>
      <cdr:spPr>
        <a:xfrm xmlns:a="http://schemas.openxmlformats.org/drawingml/2006/main">
          <a:off x="0" y="7356518"/>
          <a:ext cx="1352584" cy="3714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900" b="1" dirty="0">
              <a:latin typeface="Arial" panose="020B0604020202020204" pitchFamily="34" charset="0"/>
              <a:cs typeface="Arial" panose="020B0604020202020204" pitchFamily="34" charset="0"/>
            </a:rPr>
            <a:t>Interešu izglītība</a:t>
          </a:r>
          <a:endParaRPr lang="en-US" sz="9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0.8403</cdr:y>
    </cdr:from>
    <cdr:to>
      <cdr:x>0.24176</cdr:x>
      <cdr:y>0.88678</cdr:y>
    </cdr:to>
    <cdr:sp macro="" textlink="">
      <cdr:nvSpPr>
        <cdr:cNvPr id="15" name="TextBox 1">
          <a:extLst xmlns:a="http://schemas.openxmlformats.org/drawingml/2006/main">
            <a:ext uri="{FF2B5EF4-FFF2-40B4-BE49-F238E27FC236}">
              <a16:creationId xmlns:a16="http://schemas.microsoft.com/office/drawing/2014/main" id="{FB1BC4FD-3EF3-E30A-FBED-E1F3019F40F4}"/>
            </a:ext>
          </a:extLst>
        </cdr:cNvPr>
        <cdr:cNvSpPr txBox="1"/>
      </cdr:nvSpPr>
      <cdr:spPr>
        <a:xfrm xmlns:a="http://schemas.openxmlformats.org/drawingml/2006/main">
          <a:off x="0" y="5324763"/>
          <a:ext cx="1584175" cy="2945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900" b="1" dirty="0">
              <a:latin typeface="Arial" panose="020B0604020202020204" pitchFamily="34" charset="0"/>
              <a:cs typeface="Arial" panose="020B0604020202020204" pitchFamily="34" charset="0"/>
            </a:rPr>
            <a:t>Brīvā laika un veselības veicināšanas pasākumi</a:t>
          </a:r>
          <a:endParaRPr lang="en-US" sz="9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</cdr:x>
      <cdr:y>0.98331</cdr:y>
    </cdr:from>
    <cdr:to>
      <cdr:x>0.31047</cdr:x>
      <cdr:y>1</cdr:y>
    </cdr:to>
    <cdr:sp macro="" textlink="">
      <cdr:nvSpPr>
        <cdr:cNvPr id="3761153" name="Text Box 1">
          <a:extLst xmlns:a="http://schemas.openxmlformats.org/drawingml/2006/main">
            <a:ext uri="{FF2B5EF4-FFF2-40B4-BE49-F238E27FC236}">
              <a16:creationId xmlns:a16="http://schemas.microsoft.com/office/drawing/2014/main" id="{6CBDF716-77BF-4EC6-A627-A1EA7748F0B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flipV="1">
          <a:off x="0" y="7858125"/>
          <a:ext cx="1895582" cy="13334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9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Bāzes: visi respondenti</a:t>
          </a:r>
        </a:p>
      </cdr:txBody>
    </cdr:sp>
  </cdr:relSizeAnchor>
  <cdr:relSizeAnchor xmlns:cdr="http://schemas.openxmlformats.org/drawingml/2006/chartDrawing">
    <cdr:from>
      <cdr:x>0.00053</cdr:x>
      <cdr:y>0.04474</cdr:y>
    </cdr:from>
    <cdr:to>
      <cdr:x>0.24178</cdr:x>
      <cdr:y>0.10357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7F78C055-9668-ED3D-771B-2239548BD9A7}"/>
            </a:ext>
          </a:extLst>
        </cdr:cNvPr>
        <cdr:cNvSpPr txBox="1"/>
      </cdr:nvSpPr>
      <cdr:spPr>
        <a:xfrm xmlns:a="http://schemas.openxmlformats.org/drawingml/2006/main">
          <a:off x="3472" y="288032"/>
          <a:ext cx="1580703" cy="3787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v-LV" sz="850" b="1" dirty="0">
              <a:latin typeface="Arial" panose="020B0604020202020204" pitchFamily="34" charset="0"/>
              <a:cs typeface="Arial" panose="020B0604020202020204" pitchFamily="34" charset="0"/>
            </a:rPr>
            <a:t>Pasākumi un aktivitātes bērniem</a:t>
          </a:r>
          <a:endParaRPr lang="en-US" sz="85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0.10464</cdr:y>
    </cdr:from>
    <cdr:to>
      <cdr:x>0.20881</cdr:x>
      <cdr:y>0.15113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85F6A7FC-DAAA-5414-792C-E0404ED61424}"/>
            </a:ext>
          </a:extLst>
        </cdr:cNvPr>
        <cdr:cNvSpPr txBox="1"/>
      </cdr:nvSpPr>
      <cdr:spPr>
        <a:xfrm xmlns:a="http://schemas.openxmlformats.org/drawingml/2006/main">
          <a:off x="-4223792" y="673691"/>
          <a:ext cx="1368123" cy="2993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850" b="1" dirty="0">
              <a:latin typeface="Arial" panose="020B0604020202020204" pitchFamily="34" charset="0"/>
              <a:cs typeface="Arial" panose="020B0604020202020204" pitchFamily="34" charset="0"/>
            </a:rPr>
            <a:t>Jauniešu aktivitātes, iesaistes iespējas</a:t>
          </a:r>
          <a:endParaRPr lang="en-US" sz="85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0.47207</cdr:y>
    </cdr:from>
    <cdr:to>
      <cdr:x>0.2198</cdr:x>
      <cdr:y>0.51855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85F6A7FC-DAAA-5414-792C-E0404ED61424}"/>
            </a:ext>
          </a:extLst>
        </cdr:cNvPr>
        <cdr:cNvSpPr txBox="1"/>
      </cdr:nvSpPr>
      <cdr:spPr>
        <a:xfrm xmlns:a="http://schemas.openxmlformats.org/drawingml/2006/main">
          <a:off x="-4295800" y="3039144"/>
          <a:ext cx="1440160" cy="2993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850" b="1" dirty="0">
              <a:latin typeface="Arial" panose="020B0604020202020204" pitchFamily="34" charset="0"/>
              <a:cs typeface="Arial" panose="020B0604020202020204" pitchFamily="34" charset="0"/>
            </a:rPr>
            <a:t>Senioru aktivitātes, iesaistes iespējas</a:t>
          </a:r>
          <a:endParaRPr lang="en-US" sz="85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0.28649</cdr:y>
    </cdr:from>
    <cdr:to>
      <cdr:x>0.27476</cdr:x>
      <cdr:y>0.33298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85F6A7FC-DAAA-5414-792C-E0404ED61424}"/>
            </a:ext>
          </a:extLst>
        </cdr:cNvPr>
        <cdr:cNvSpPr txBox="1"/>
      </cdr:nvSpPr>
      <cdr:spPr>
        <a:xfrm xmlns:a="http://schemas.openxmlformats.org/drawingml/2006/main">
          <a:off x="0" y="1844389"/>
          <a:ext cx="1800200" cy="2993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850" b="1" dirty="0">
              <a:latin typeface="Arial" panose="020B0604020202020204" pitchFamily="34" charset="0"/>
              <a:cs typeface="Arial" panose="020B0604020202020204" pitchFamily="34" charset="0"/>
            </a:rPr>
            <a:t>Centralizētā ūdensapgāde un kanalizācija, ja Jums tāda ir pieslēgta</a:t>
          </a:r>
          <a:endParaRPr lang="en-US" sz="85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0.35429</cdr:y>
    </cdr:from>
    <cdr:to>
      <cdr:x>0.23079</cdr:x>
      <cdr:y>0.40077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85F6A7FC-DAAA-5414-792C-E0404ED61424}"/>
            </a:ext>
          </a:extLst>
        </cdr:cNvPr>
        <cdr:cNvSpPr txBox="1"/>
      </cdr:nvSpPr>
      <cdr:spPr>
        <a:xfrm xmlns:a="http://schemas.openxmlformats.org/drawingml/2006/main">
          <a:off x="0" y="2280902"/>
          <a:ext cx="1512168" cy="2992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850" b="1" dirty="0">
              <a:latin typeface="Arial" panose="020B0604020202020204" pitchFamily="34" charset="0"/>
              <a:cs typeface="Arial" panose="020B0604020202020204" pitchFamily="34" charset="0"/>
            </a:rPr>
            <a:t>Sabiedriskā transporta pieejamība</a:t>
          </a:r>
          <a:endParaRPr lang="en-US" sz="85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0.17561</cdr:y>
    </cdr:from>
    <cdr:to>
      <cdr:x>0.18466</cdr:x>
      <cdr:y>0.20246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85F6A7FC-DAAA-5414-792C-E0404ED61424}"/>
            </a:ext>
          </a:extLst>
        </cdr:cNvPr>
        <cdr:cNvSpPr txBox="1"/>
      </cdr:nvSpPr>
      <cdr:spPr>
        <a:xfrm xmlns:a="http://schemas.openxmlformats.org/drawingml/2006/main">
          <a:off x="0" y="1130559"/>
          <a:ext cx="1209892" cy="1728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850" b="1" dirty="0">
              <a:latin typeface="Arial" panose="020B0604020202020204" pitchFamily="34" charset="0"/>
              <a:cs typeface="Arial" panose="020B0604020202020204" pitchFamily="34" charset="0"/>
            </a:rPr>
            <a:t>Vispārējā izglītība</a:t>
          </a:r>
          <a:endParaRPr lang="en-US" sz="85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0.60398</cdr:y>
    </cdr:from>
    <cdr:to>
      <cdr:x>0.2198</cdr:x>
      <cdr:y>0.65046</cdr:y>
    </cdr:to>
    <cdr:sp macro="" textlink="">
      <cdr:nvSpPr>
        <cdr:cNvPr id="8" name="TextBox 1">
          <a:extLst xmlns:a="http://schemas.openxmlformats.org/drawingml/2006/main">
            <a:ext uri="{FF2B5EF4-FFF2-40B4-BE49-F238E27FC236}">
              <a16:creationId xmlns:a16="http://schemas.microsoft.com/office/drawing/2014/main" id="{B5620E19-4320-B977-35B6-4B589F319001}"/>
            </a:ext>
          </a:extLst>
        </cdr:cNvPr>
        <cdr:cNvSpPr txBox="1"/>
      </cdr:nvSpPr>
      <cdr:spPr>
        <a:xfrm xmlns:a="http://schemas.openxmlformats.org/drawingml/2006/main">
          <a:off x="0" y="3888432"/>
          <a:ext cx="1440160" cy="2992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850" b="1" dirty="0">
              <a:latin typeface="Arial" panose="020B0604020202020204" pitchFamily="34" charset="0"/>
              <a:cs typeface="Arial" panose="020B0604020202020204" pitchFamily="34" charset="0"/>
            </a:rPr>
            <a:t>Sociālie pakalpojumi un sociālā palīdzība</a:t>
          </a:r>
          <a:endParaRPr lang="en-US" sz="85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0.52879</cdr:y>
    </cdr:from>
    <cdr:to>
      <cdr:x>0.23079</cdr:x>
      <cdr:y>0.57527</cdr:y>
    </cdr:to>
    <cdr:sp macro="" textlink="">
      <cdr:nvSpPr>
        <cdr:cNvPr id="10" name="TextBox 1">
          <a:extLst xmlns:a="http://schemas.openxmlformats.org/drawingml/2006/main">
            <a:ext uri="{FF2B5EF4-FFF2-40B4-BE49-F238E27FC236}">
              <a16:creationId xmlns:a16="http://schemas.microsoft.com/office/drawing/2014/main" id="{B5620E19-4320-B977-35B6-4B589F319001}"/>
            </a:ext>
          </a:extLst>
        </cdr:cNvPr>
        <cdr:cNvSpPr txBox="1"/>
      </cdr:nvSpPr>
      <cdr:spPr>
        <a:xfrm xmlns:a="http://schemas.openxmlformats.org/drawingml/2006/main">
          <a:off x="0" y="3404338"/>
          <a:ext cx="1512168" cy="2992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850" b="1" dirty="0">
              <a:latin typeface="Arial" panose="020B0604020202020204" pitchFamily="34" charset="0"/>
              <a:cs typeface="Arial" panose="020B0604020202020204" pitchFamily="34" charset="0"/>
            </a:rPr>
            <a:t>Uzņēmējdarbības vide (infrastruktūra, telpas, atbalsta aktivitātes)</a:t>
          </a:r>
          <a:endParaRPr lang="en-US" sz="85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0.78294</cdr:y>
    </cdr:from>
    <cdr:to>
      <cdr:x>0.27476</cdr:x>
      <cdr:y>0.82942</cdr:y>
    </cdr:to>
    <cdr:sp macro="" textlink="">
      <cdr:nvSpPr>
        <cdr:cNvPr id="11" name="TextBox 1">
          <a:extLst xmlns:a="http://schemas.openxmlformats.org/drawingml/2006/main">
            <a:ext uri="{FF2B5EF4-FFF2-40B4-BE49-F238E27FC236}">
              <a16:creationId xmlns:a16="http://schemas.microsoft.com/office/drawing/2014/main" id="{5731BB12-26A5-5EA1-FDC7-94B216355452}"/>
            </a:ext>
          </a:extLst>
        </cdr:cNvPr>
        <cdr:cNvSpPr txBox="1"/>
      </cdr:nvSpPr>
      <cdr:spPr>
        <a:xfrm xmlns:a="http://schemas.openxmlformats.org/drawingml/2006/main">
          <a:off x="0" y="5040560"/>
          <a:ext cx="1800200" cy="2992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850" b="1" dirty="0">
              <a:latin typeface="Arial" panose="020B0604020202020204" pitchFamily="34" charset="0"/>
              <a:cs typeface="Arial" panose="020B0604020202020204" pitchFamily="34" charset="0"/>
            </a:rPr>
            <a:t>Centralizētā siltumapgāde, ja Jums tāda ir pieslēgta</a:t>
          </a:r>
          <a:endParaRPr lang="en-US" sz="85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0.71583</cdr:y>
    </cdr:from>
    <cdr:to>
      <cdr:x>0.18466</cdr:x>
      <cdr:y>0.76232</cdr:y>
    </cdr:to>
    <cdr:sp macro="" textlink="">
      <cdr:nvSpPr>
        <cdr:cNvPr id="12" name="TextBox 1">
          <a:extLst xmlns:a="http://schemas.openxmlformats.org/drawingml/2006/main">
            <a:ext uri="{FF2B5EF4-FFF2-40B4-BE49-F238E27FC236}">
              <a16:creationId xmlns:a16="http://schemas.microsoft.com/office/drawing/2014/main" id="{5731BB12-26A5-5EA1-FDC7-94B216355452}"/>
            </a:ext>
          </a:extLst>
        </cdr:cNvPr>
        <cdr:cNvSpPr txBox="1"/>
      </cdr:nvSpPr>
      <cdr:spPr>
        <a:xfrm xmlns:a="http://schemas.openxmlformats.org/drawingml/2006/main">
          <a:off x="0" y="4608512"/>
          <a:ext cx="1209892" cy="2993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850" b="1" dirty="0">
              <a:latin typeface="Arial" panose="020B0604020202020204" pitchFamily="34" charset="0"/>
              <a:cs typeface="Arial" panose="020B0604020202020204" pitchFamily="34" charset="0"/>
            </a:rPr>
            <a:t>Darba vietu pieejamība novadā</a:t>
          </a:r>
          <a:endParaRPr lang="en-US" sz="85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0.65991</cdr:y>
    </cdr:from>
    <cdr:to>
      <cdr:x>0.20881</cdr:x>
      <cdr:y>0.70639</cdr:y>
    </cdr:to>
    <cdr:sp macro="" textlink="">
      <cdr:nvSpPr>
        <cdr:cNvPr id="13" name="TextBox 1">
          <a:extLst xmlns:a="http://schemas.openxmlformats.org/drawingml/2006/main">
            <a:ext uri="{FF2B5EF4-FFF2-40B4-BE49-F238E27FC236}">
              <a16:creationId xmlns:a16="http://schemas.microsoft.com/office/drawing/2014/main" id="{5731BB12-26A5-5EA1-FDC7-94B216355452}"/>
            </a:ext>
          </a:extLst>
        </cdr:cNvPr>
        <cdr:cNvSpPr txBox="1"/>
      </cdr:nvSpPr>
      <cdr:spPr>
        <a:xfrm xmlns:a="http://schemas.openxmlformats.org/drawingml/2006/main">
          <a:off x="0" y="4248472"/>
          <a:ext cx="1368152" cy="2992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850" b="1" dirty="0">
              <a:latin typeface="Arial" panose="020B0604020202020204" pitchFamily="34" charset="0"/>
              <a:cs typeface="Arial" panose="020B0604020202020204" pitchFamily="34" charset="0"/>
            </a:rPr>
            <a:t>Atbalsts ģimenēm ar bērniem</a:t>
          </a:r>
          <a:endParaRPr lang="en-US" sz="85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0.83887</cdr:y>
    </cdr:from>
    <cdr:to>
      <cdr:x>0.27476</cdr:x>
      <cdr:y>0.88535</cdr:y>
    </cdr:to>
    <cdr:sp macro="" textlink="">
      <cdr:nvSpPr>
        <cdr:cNvPr id="15" name="TextBox 1">
          <a:extLst xmlns:a="http://schemas.openxmlformats.org/drawingml/2006/main">
            <a:ext uri="{FF2B5EF4-FFF2-40B4-BE49-F238E27FC236}">
              <a16:creationId xmlns:a16="http://schemas.microsoft.com/office/drawing/2014/main" id="{FB1BC4FD-3EF3-E30A-FBED-E1F3019F40F4}"/>
            </a:ext>
          </a:extLst>
        </cdr:cNvPr>
        <cdr:cNvSpPr txBox="1"/>
      </cdr:nvSpPr>
      <cdr:spPr>
        <a:xfrm xmlns:a="http://schemas.openxmlformats.org/drawingml/2006/main">
          <a:off x="0" y="5400600"/>
          <a:ext cx="1800228" cy="2992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850" b="1" dirty="0">
              <a:latin typeface="Arial" panose="020B0604020202020204" pitchFamily="34" charset="0"/>
              <a:cs typeface="Arial" panose="020B0604020202020204" pitchFamily="34" charset="0"/>
            </a:rPr>
            <a:t>Namu apsaimniekošana, ja to veic kāds namu apsaimniekošanas uzņēmums</a:t>
          </a:r>
        </a:p>
      </cdr:txBody>
    </cdr:sp>
  </cdr:relSizeAnchor>
  <cdr:relSizeAnchor xmlns:cdr="http://schemas.openxmlformats.org/drawingml/2006/chartDrawing">
    <cdr:from>
      <cdr:x>0</cdr:x>
      <cdr:y>0.41297</cdr:y>
    </cdr:from>
    <cdr:to>
      <cdr:x>0.23079</cdr:x>
      <cdr:y>0.45946</cdr:y>
    </cdr:to>
    <cdr:sp macro="" textlink="">
      <cdr:nvSpPr>
        <cdr:cNvPr id="16" name="TextBox 1">
          <a:extLst xmlns:a="http://schemas.openxmlformats.org/drawingml/2006/main">
            <a:ext uri="{FF2B5EF4-FFF2-40B4-BE49-F238E27FC236}">
              <a16:creationId xmlns:a16="http://schemas.microsoft.com/office/drawing/2014/main" id="{5CB89F82-59DD-D704-2C31-C704DFF93A20}"/>
            </a:ext>
          </a:extLst>
        </cdr:cNvPr>
        <cdr:cNvSpPr txBox="1"/>
      </cdr:nvSpPr>
      <cdr:spPr>
        <a:xfrm xmlns:a="http://schemas.openxmlformats.org/drawingml/2006/main">
          <a:off x="0" y="2658661"/>
          <a:ext cx="1512168" cy="2993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850" b="1" dirty="0">
              <a:latin typeface="Arial" panose="020B0604020202020204" pitchFamily="34" charset="0"/>
              <a:cs typeface="Arial" panose="020B0604020202020204" pitchFamily="34" charset="0"/>
            </a:rPr>
            <a:t>Ielu un ceļu uzturēšana pilsētās, pagastos</a:t>
          </a:r>
          <a:endParaRPr lang="en-US" sz="85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0.00021</cdr:x>
      <cdr:y>0.91729</cdr:y>
    </cdr:from>
    <cdr:to>
      <cdr:x>0.22002</cdr:x>
      <cdr:y>0.96378</cdr:y>
    </cdr:to>
    <cdr:sp macro="" textlink="">
      <cdr:nvSpPr>
        <cdr:cNvPr id="17" name="TextBox 1">
          <a:extLst xmlns:a="http://schemas.openxmlformats.org/drawingml/2006/main">
            <a:ext uri="{FF2B5EF4-FFF2-40B4-BE49-F238E27FC236}">
              <a16:creationId xmlns:a16="http://schemas.microsoft.com/office/drawing/2014/main" id="{92D24EC7-517A-4A0F-49FB-A4A5C73C19A0}"/>
            </a:ext>
          </a:extLst>
        </cdr:cNvPr>
        <cdr:cNvSpPr txBox="1"/>
      </cdr:nvSpPr>
      <cdr:spPr>
        <a:xfrm xmlns:a="http://schemas.openxmlformats.org/drawingml/2006/main">
          <a:off x="1383" y="5905492"/>
          <a:ext cx="1440160" cy="2993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850" b="1" dirty="0">
              <a:latin typeface="Arial" panose="020B0604020202020204" pitchFamily="34" charset="0"/>
              <a:cs typeface="Arial" panose="020B0604020202020204" pitchFamily="34" charset="0"/>
            </a:rPr>
            <a:t>Mājokļu pieejamība</a:t>
          </a:r>
          <a:endParaRPr lang="en-US" sz="85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0.22196</cdr:y>
    </cdr:from>
    <cdr:to>
      <cdr:x>0.2198</cdr:x>
      <cdr:y>0.26844</cdr:y>
    </cdr:to>
    <cdr:sp macro="" textlink="">
      <cdr:nvSpPr>
        <cdr:cNvPr id="18" name="TextBox 1">
          <a:extLst xmlns:a="http://schemas.openxmlformats.org/drawingml/2006/main">
            <a:ext uri="{FF2B5EF4-FFF2-40B4-BE49-F238E27FC236}">
              <a16:creationId xmlns:a16="http://schemas.microsoft.com/office/drawing/2014/main" id="{8303540A-E0C4-60DE-B65B-BDD09031061A}"/>
            </a:ext>
          </a:extLst>
        </cdr:cNvPr>
        <cdr:cNvSpPr txBox="1"/>
      </cdr:nvSpPr>
      <cdr:spPr>
        <a:xfrm xmlns:a="http://schemas.openxmlformats.org/drawingml/2006/main">
          <a:off x="0" y="1428955"/>
          <a:ext cx="1440130" cy="2992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850" b="1" dirty="0">
              <a:latin typeface="Arial" panose="020B0604020202020204" pitchFamily="34" charset="0"/>
              <a:cs typeface="Arial" panose="020B0604020202020204" pitchFamily="34" charset="0"/>
            </a:rPr>
            <a:t>Veselības aprūpes pakalpojumi</a:t>
          </a:r>
          <a:endParaRPr lang="en-US" sz="85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</cdr:x>
      <cdr:y>0.96421</cdr:y>
    </cdr:from>
    <cdr:to>
      <cdr:x>0.31047</cdr:x>
      <cdr:y>1</cdr:y>
    </cdr:to>
    <cdr:sp macro="" textlink="">
      <cdr:nvSpPr>
        <cdr:cNvPr id="3761153" name="Text Box 1">
          <a:extLst xmlns:a="http://schemas.openxmlformats.org/drawingml/2006/main">
            <a:ext uri="{FF2B5EF4-FFF2-40B4-BE49-F238E27FC236}">
              <a16:creationId xmlns:a16="http://schemas.microsoft.com/office/drawing/2014/main" id="{6CBDF716-77BF-4EC6-A627-A1EA7748F0B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flipV="1">
          <a:off x="0" y="4362449"/>
          <a:ext cx="2274107" cy="16192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800" b="0" i="1" u="none" strike="noStrike" baseline="0" dirty="0">
              <a:solidFill>
                <a:srgbClr val="000000"/>
              </a:solidFill>
              <a:latin typeface="Arial"/>
              <a:cs typeface="Arial"/>
            </a:rPr>
            <a:t>Bāzes: visi respondenti</a:t>
          </a:r>
        </a:p>
      </cdr:txBody>
    </cdr:sp>
  </cdr:relSizeAnchor>
  <cdr:relSizeAnchor xmlns:cdr="http://schemas.openxmlformats.org/drawingml/2006/chartDrawing">
    <cdr:from>
      <cdr:x>0</cdr:x>
      <cdr:y>0.07549</cdr:y>
    </cdr:from>
    <cdr:to>
      <cdr:x>0.18466</cdr:x>
      <cdr:y>0.12198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85F6A7FC-DAAA-5414-792C-E0404ED61424}"/>
            </a:ext>
          </a:extLst>
        </cdr:cNvPr>
        <cdr:cNvSpPr txBox="1"/>
      </cdr:nvSpPr>
      <cdr:spPr>
        <a:xfrm xmlns:a="http://schemas.openxmlformats.org/drawingml/2006/main">
          <a:off x="0" y="341552"/>
          <a:ext cx="1352584" cy="2103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900" b="1" dirty="0">
              <a:latin typeface="Arial" panose="020B0604020202020204" pitchFamily="34" charset="0"/>
              <a:cs typeface="Arial" panose="020B0604020202020204" pitchFamily="34" charset="0"/>
            </a:rPr>
            <a:t>Atbalsts ģimenēm ar bērniem</a:t>
          </a:r>
          <a:endParaRPr lang="en-US" sz="9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0.23235</cdr:y>
    </cdr:from>
    <cdr:to>
      <cdr:x>0.18466</cdr:x>
      <cdr:y>0.27883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85F6A7FC-DAAA-5414-792C-E0404ED61424}"/>
            </a:ext>
          </a:extLst>
        </cdr:cNvPr>
        <cdr:cNvSpPr txBox="1"/>
      </cdr:nvSpPr>
      <cdr:spPr>
        <a:xfrm xmlns:a="http://schemas.openxmlformats.org/drawingml/2006/main">
          <a:off x="0" y="1051243"/>
          <a:ext cx="1352584" cy="2102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900" b="1">
              <a:latin typeface="Arial" panose="020B0604020202020204" pitchFamily="34" charset="0"/>
              <a:cs typeface="Arial" panose="020B0604020202020204" pitchFamily="34" charset="0"/>
            </a:rPr>
            <a:t>Pasākumi un aktivitātes bērniem</a:t>
          </a:r>
          <a:endParaRPr lang="en-US" sz="900" b="1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0.55514</cdr:y>
    </cdr:from>
    <cdr:to>
      <cdr:x>0.18466</cdr:x>
      <cdr:y>0.60162</cdr:y>
    </cdr:to>
    <cdr:sp macro="" textlink="">
      <cdr:nvSpPr>
        <cdr:cNvPr id="10" name="TextBox 1">
          <a:extLst xmlns:a="http://schemas.openxmlformats.org/drawingml/2006/main">
            <a:ext uri="{FF2B5EF4-FFF2-40B4-BE49-F238E27FC236}">
              <a16:creationId xmlns:a16="http://schemas.microsoft.com/office/drawing/2014/main" id="{B5620E19-4320-B977-35B6-4B589F319001}"/>
            </a:ext>
          </a:extLst>
        </cdr:cNvPr>
        <cdr:cNvSpPr txBox="1"/>
      </cdr:nvSpPr>
      <cdr:spPr>
        <a:xfrm xmlns:a="http://schemas.openxmlformats.org/drawingml/2006/main">
          <a:off x="0" y="4415250"/>
          <a:ext cx="1352584" cy="3696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900" b="1">
              <a:latin typeface="Arial" panose="020B0604020202020204" pitchFamily="34" charset="0"/>
              <a:cs typeface="Arial" panose="020B0604020202020204" pitchFamily="34" charset="0"/>
            </a:rPr>
            <a:t>Pirmsskolas izglītība</a:t>
          </a:r>
        </a:p>
      </cdr:txBody>
    </cdr:sp>
  </cdr:relSizeAnchor>
  <cdr:relSizeAnchor xmlns:cdr="http://schemas.openxmlformats.org/drawingml/2006/chartDrawing">
    <cdr:from>
      <cdr:x>0</cdr:x>
      <cdr:y>0.87458</cdr:y>
    </cdr:from>
    <cdr:to>
      <cdr:x>0.19246</cdr:x>
      <cdr:y>0.92106</cdr:y>
    </cdr:to>
    <cdr:sp macro="" textlink="">
      <cdr:nvSpPr>
        <cdr:cNvPr id="11" name="TextBox 1">
          <a:extLst xmlns:a="http://schemas.openxmlformats.org/drawingml/2006/main">
            <a:ext uri="{FF2B5EF4-FFF2-40B4-BE49-F238E27FC236}">
              <a16:creationId xmlns:a16="http://schemas.microsoft.com/office/drawing/2014/main" id="{5731BB12-26A5-5EA1-FDC7-94B216355452}"/>
            </a:ext>
          </a:extLst>
        </cdr:cNvPr>
        <cdr:cNvSpPr txBox="1"/>
      </cdr:nvSpPr>
      <cdr:spPr>
        <a:xfrm xmlns:a="http://schemas.openxmlformats.org/drawingml/2006/main">
          <a:off x="0" y="3956927"/>
          <a:ext cx="1409717" cy="2102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900" b="1">
              <a:latin typeface="Arial" panose="020B0604020202020204" pitchFamily="34" charset="0"/>
              <a:cs typeface="Arial" panose="020B0604020202020204" pitchFamily="34" charset="0"/>
            </a:rPr>
            <a:t>Interešu izglītība </a:t>
          </a:r>
          <a:endParaRPr lang="en-US" sz="900" b="1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0.72273</cdr:y>
    </cdr:from>
    <cdr:to>
      <cdr:x>0.18466</cdr:x>
      <cdr:y>0.76921</cdr:y>
    </cdr:to>
    <cdr:sp macro="" textlink="">
      <cdr:nvSpPr>
        <cdr:cNvPr id="13" name="TextBox 1">
          <a:extLst xmlns:a="http://schemas.openxmlformats.org/drawingml/2006/main">
            <a:ext uri="{FF2B5EF4-FFF2-40B4-BE49-F238E27FC236}">
              <a16:creationId xmlns:a16="http://schemas.microsoft.com/office/drawing/2014/main" id="{5731BB12-26A5-5EA1-FDC7-94B216355452}"/>
            </a:ext>
          </a:extLst>
        </cdr:cNvPr>
        <cdr:cNvSpPr txBox="1"/>
      </cdr:nvSpPr>
      <cdr:spPr>
        <a:xfrm xmlns:a="http://schemas.openxmlformats.org/drawingml/2006/main">
          <a:off x="0" y="3269915"/>
          <a:ext cx="1352584" cy="2102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900" b="1">
              <a:latin typeface="Arial" panose="020B0604020202020204" pitchFamily="34" charset="0"/>
              <a:cs typeface="Arial" panose="020B0604020202020204" pitchFamily="34" charset="0"/>
            </a:rPr>
            <a:t>Vispārējā izglītība</a:t>
          </a:r>
          <a:endParaRPr lang="en-US" sz="900" b="1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0.41093</cdr:y>
    </cdr:from>
    <cdr:to>
      <cdr:x>0.18466</cdr:x>
      <cdr:y>0.45742</cdr:y>
    </cdr:to>
    <cdr:sp macro="" textlink="">
      <cdr:nvSpPr>
        <cdr:cNvPr id="16" name="TextBox 1">
          <a:extLst xmlns:a="http://schemas.openxmlformats.org/drawingml/2006/main">
            <a:ext uri="{FF2B5EF4-FFF2-40B4-BE49-F238E27FC236}">
              <a16:creationId xmlns:a16="http://schemas.microsoft.com/office/drawing/2014/main" id="{5CB89F82-59DD-D704-2C31-C704DFF93A20}"/>
            </a:ext>
          </a:extLst>
        </cdr:cNvPr>
        <cdr:cNvSpPr txBox="1"/>
      </cdr:nvSpPr>
      <cdr:spPr>
        <a:xfrm xmlns:a="http://schemas.openxmlformats.org/drawingml/2006/main">
          <a:off x="0" y="1859184"/>
          <a:ext cx="1352584" cy="2103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900" b="1">
              <a:latin typeface="Arial" panose="020B0604020202020204" pitchFamily="34" charset="0"/>
              <a:cs typeface="Arial" panose="020B0604020202020204" pitchFamily="34" charset="0"/>
            </a:rPr>
            <a:t>Rotaļlaukumi</a:t>
          </a:r>
          <a:endParaRPr lang="en-US" sz="900" b="1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</cdr:x>
      <cdr:y>0.95918</cdr:y>
    </cdr:from>
    <cdr:to>
      <cdr:x>0.31047</cdr:x>
      <cdr:y>1</cdr:y>
    </cdr:to>
    <cdr:sp macro="" textlink="">
      <cdr:nvSpPr>
        <cdr:cNvPr id="3761153" name="Text Box 1">
          <a:extLst xmlns:a="http://schemas.openxmlformats.org/drawingml/2006/main">
            <a:ext uri="{FF2B5EF4-FFF2-40B4-BE49-F238E27FC236}">
              <a16:creationId xmlns:a16="http://schemas.microsoft.com/office/drawing/2014/main" id="{6CBDF716-77BF-4EC6-A627-A1EA7748F0B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flipV="1">
          <a:off x="0" y="4029076"/>
          <a:ext cx="1895582" cy="1714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8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Bāzes: visi respondenti</a:t>
          </a:r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</cdr:x>
      <cdr:y>0.95918</cdr:y>
    </cdr:from>
    <cdr:to>
      <cdr:x>0.31047</cdr:x>
      <cdr:y>1</cdr:y>
    </cdr:to>
    <cdr:sp macro="" textlink="">
      <cdr:nvSpPr>
        <cdr:cNvPr id="3761153" name="Text Box 1">
          <a:extLst xmlns:a="http://schemas.openxmlformats.org/drawingml/2006/main">
            <a:ext uri="{FF2B5EF4-FFF2-40B4-BE49-F238E27FC236}">
              <a16:creationId xmlns:a16="http://schemas.microsoft.com/office/drawing/2014/main" id="{6CBDF716-77BF-4EC6-A627-A1EA7748F0B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flipV="1">
          <a:off x="0" y="4029076"/>
          <a:ext cx="1895582" cy="1714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8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Bāzes: visi respondenti</a:t>
          </a:r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</cdr:x>
      <cdr:y>0.95918</cdr:y>
    </cdr:from>
    <cdr:to>
      <cdr:x>0.31047</cdr:x>
      <cdr:y>1</cdr:y>
    </cdr:to>
    <cdr:sp macro="" textlink="">
      <cdr:nvSpPr>
        <cdr:cNvPr id="3761153" name="Text Box 1">
          <a:extLst xmlns:a="http://schemas.openxmlformats.org/drawingml/2006/main">
            <a:ext uri="{FF2B5EF4-FFF2-40B4-BE49-F238E27FC236}">
              <a16:creationId xmlns:a16="http://schemas.microsoft.com/office/drawing/2014/main" id="{6CBDF716-77BF-4EC6-A627-A1EA7748F0B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flipV="1">
          <a:off x="0" y="4029076"/>
          <a:ext cx="1895582" cy="1714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8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Bāzes: visi respondenti</a:t>
          </a:r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</cdr:x>
      <cdr:y>0.95918</cdr:y>
    </cdr:from>
    <cdr:to>
      <cdr:x>0.31047</cdr:x>
      <cdr:y>1</cdr:y>
    </cdr:to>
    <cdr:sp macro="" textlink="">
      <cdr:nvSpPr>
        <cdr:cNvPr id="3761153" name="Text Box 1">
          <a:extLst xmlns:a="http://schemas.openxmlformats.org/drawingml/2006/main">
            <a:ext uri="{FF2B5EF4-FFF2-40B4-BE49-F238E27FC236}">
              <a16:creationId xmlns:a16="http://schemas.microsoft.com/office/drawing/2014/main" id="{6CBDF716-77BF-4EC6-A627-A1EA7748F0B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flipV="1">
          <a:off x="0" y="4029076"/>
          <a:ext cx="1895582" cy="1714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8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Bāzes: visi respondenti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0.9687</cdr:y>
    </cdr:from>
    <cdr:to>
      <cdr:x>0.31047</cdr:x>
      <cdr:y>1</cdr:y>
    </cdr:to>
    <cdr:sp macro="" textlink="">
      <cdr:nvSpPr>
        <cdr:cNvPr id="3761153" name="Text Box 1">
          <a:extLst xmlns:a="http://schemas.openxmlformats.org/drawingml/2006/main">
            <a:ext uri="{FF2B5EF4-FFF2-40B4-BE49-F238E27FC236}">
              <a16:creationId xmlns:a16="http://schemas.microsoft.com/office/drawing/2014/main" id="{6CBDF716-77BF-4EC6-A627-A1EA7748F0B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flipV="1">
          <a:off x="0" y="5895976"/>
          <a:ext cx="1895582" cy="19049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9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Bāzes: visi respondenti</a:t>
          </a:r>
        </a:p>
      </cdr:txBody>
    </cdr: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</cdr:x>
      <cdr:y>0.95918</cdr:y>
    </cdr:from>
    <cdr:to>
      <cdr:x>0.31047</cdr:x>
      <cdr:y>1</cdr:y>
    </cdr:to>
    <cdr:sp macro="" textlink="">
      <cdr:nvSpPr>
        <cdr:cNvPr id="3761153" name="Text Box 1">
          <a:extLst xmlns:a="http://schemas.openxmlformats.org/drawingml/2006/main">
            <a:ext uri="{FF2B5EF4-FFF2-40B4-BE49-F238E27FC236}">
              <a16:creationId xmlns:a16="http://schemas.microsoft.com/office/drawing/2014/main" id="{6CBDF716-77BF-4EC6-A627-A1EA7748F0B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flipV="1">
          <a:off x="0" y="4029076"/>
          <a:ext cx="1895582" cy="1714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8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Bāzes: visi respondenti</a:t>
          </a:r>
        </a:p>
      </cdr:txBody>
    </cdr:sp>
  </cdr:relSizeAnchor>
</c:userShapes>
</file>

<file path=ppt/drawings/drawing21.xml><?xml version="1.0" encoding="utf-8"?>
<c:userShapes xmlns:c="http://schemas.openxmlformats.org/drawingml/2006/chart">
  <cdr:relSizeAnchor xmlns:cdr="http://schemas.openxmlformats.org/drawingml/2006/chartDrawing">
    <cdr:from>
      <cdr:x>0</cdr:x>
      <cdr:y>0.95918</cdr:y>
    </cdr:from>
    <cdr:to>
      <cdr:x>0.31047</cdr:x>
      <cdr:y>1</cdr:y>
    </cdr:to>
    <cdr:sp macro="" textlink="">
      <cdr:nvSpPr>
        <cdr:cNvPr id="3761153" name="Text Box 1">
          <a:extLst xmlns:a="http://schemas.openxmlformats.org/drawingml/2006/main">
            <a:ext uri="{FF2B5EF4-FFF2-40B4-BE49-F238E27FC236}">
              <a16:creationId xmlns:a16="http://schemas.microsoft.com/office/drawing/2014/main" id="{6CBDF716-77BF-4EC6-A627-A1EA7748F0B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flipV="1">
          <a:off x="0" y="4029076"/>
          <a:ext cx="1895582" cy="1714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8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Bāzes: visi respondenti</a:t>
          </a:r>
        </a:p>
      </cdr:txBody>
    </cdr:sp>
  </cdr:relSizeAnchor>
</c:userShapes>
</file>

<file path=ppt/drawings/drawing22.xml><?xml version="1.0" encoding="utf-8"?>
<c:userShapes xmlns:c="http://schemas.openxmlformats.org/drawingml/2006/chart">
  <cdr:relSizeAnchor xmlns:cdr="http://schemas.openxmlformats.org/drawingml/2006/chartDrawing">
    <cdr:from>
      <cdr:x>0</cdr:x>
      <cdr:y>0.95918</cdr:y>
    </cdr:from>
    <cdr:to>
      <cdr:x>0.31047</cdr:x>
      <cdr:y>1</cdr:y>
    </cdr:to>
    <cdr:sp macro="" textlink="">
      <cdr:nvSpPr>
        <cdr:cNvPr id="3761153" name="Text Box 1">
          <a:extLst xmlns:a="http://schemas.openxmlformats.org/drawingml/2006/main">
            <a:ext uri="{FF2B5EF4-FFF2-40B4-BE49-F238E27FC236}">
              <a16:creationId xmlns:a16="http://schemas.microsoft.com/office/drawing/2014/main" id="{6CBDF716-77BF-4EC6-A627-A1EA7748F0B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flipV="1">
          <a:off x="0" y="4029076"/>
          <a:ext cx="1895582" cy="1714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8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Bāzes: visi respondenti</a:t>
          </a:r>
        </a:p>
      </cdr:txBody>
    </cdr:sp>
  </cdr:relSizeAnchor>
</c:userShapes>
</file>

<file path=ppt/drawings/drawing23.xml><?xml version="1.0" encoding="utf-8"?>
<c:userShapes xmlns:c="http://schemas.openxmlformats.org/drawingml/2006/chart">
  <cdr:relSizeAnchor xmlns:cdr="http://schemas.openxmlformats.org/drawingml/2006/chartDrawing">
    <cdr:from>
      <cdr:x>0</cdr:x>
      <cdr:y>0.95918</cdr:y>
    </cdr:from>
    <cdr:to>
      <cdr:x>0.31047</cdr:x>
      <cdr:y>1</cdr:y>
    </cdr:to>
    <cdr:sp macro="" textlink="">
      <cdr:nvSpPr>
        <cdr:cNvPr id="3761153" name="Text Box 1">
          <a:extLst xmlns:a="http://schemas.openxmlformats.org/drawingml/2006/main">
            <a:ext uri="{FF2B5EF4-FFF2-40B4-BE49-F238E27FC236}">
              <a16:creationId xmlns:a16="http://schemas.microsoft.com/office/drawing/2014/main" id="{6CBDF716-77BF-4EC6-A627-A1EA7748F0B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flipV="1">
          <a:off x="0" y="4029076"/>
          <a:ext cx="1895582" cy="1714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8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Bāzes: visi respondenti</a:t>
          </a:r>
        </a:p>
      </cdr:txBody>
    </cdr:sp>
  </cdr:relSizeAnchor>
</c:userShapes>
</file>

<file path=ppt/drawings/drawing24.xml><?xml version="1.0" encoding="utf-8"?>
<c:userShapes xmlns:c="http://schemas.openxmlformats.org/drawingml/2006/chart">
  <cdr:relSizeAnchor xmlns:cdr="http://schemas.openxmlformats.org/drawingml/2006/chartDrawing">
    <cdr:from>
      <cdr:x>0</cdr:x>
      <cdr:y>0.95918</cdr:y>
    </cdr:from>
    <cdr:to>
      <cdr:x>0.31047</cdr:x>
      <cdr:y>1</cdr:y>
    </cdr:to>
    <cdr:sp macro="" textlink="">
      <cdr:nvSpPr>
        <cdr:cNvPr id="3761153" name="Text Box 1">
          <a:extLst xmlns:a="http://schemas.openxmlformats.org/drawingml/2006/main">
            <a:ext uri="{FF2B5EF4-FFF2-40B4-BE49-F238E27FC236}">
              <a16:creationId xmlns:a16="http://schemas.microsoft.com/office/drawing/2014/main" id="{6CBDF716-77BF-4EC6-A627-A1EA7748F0B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flipV="1">
          <a:off x="0" y="4029076"/>
          <a:ext cx="1895582" cy="1714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8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Bāzes: visi respondenti</a:t>
          </a:r>
        </a:p>
      </cdr:txBody>
    </cdr:sp>
  </cdr:relSizeAnchor>
</c:userShapes>
</file>

<file path=ppt/drawings/drawing25.xml><?xml version="1.0" encoding="utf-8"?>
<c:userShapes xmlns:c="http://schemas.openxmlformats.org/drawingml/2006/chart">
  <cdr:relSizeAnchor xmlns:cdr="http://schemas.openxmlformats.org/drawingml/2006/chartDrawing">
    <cdr:from>
      <cdr:x>0</cdr:x>
      <cdr:y>0.95918</cdr:y>
    </cdr:from>
    <cdr:to>
      <cdr:x>0.31047</cdr:x>
      <cdr:y>1</cdr:y>
    </cdr:to>
    <cdr:sp macro="" textlink="">
      <cdr:nvSpPr>
        <cdr:cNvPr id="3761153" name="Text Box 1">
          <a:extLst xmlns:a="http://schemas.openxmlformats.org/drawingml/2006/main">
            <a:ext uri="{FF2B5EF4-FFF2-40B4-BE49-F238E27FC236}">
              <a16:creationId xmlns:a16="http://schemas.microsoft.com/office/drawing/2014/main" id="{6CBDF716-77BF-4EC6-A627-A1EA7748F0B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flipV="1">
          <a:off x="0" y="4029076"/>
          <a:ext cx="1895582" cy="1714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8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Bāzes: visi respondenti</a:t>
          </a:r>
        </a:p>
      </cdr:txBody>
    </cdr:sp>
  </cdr:relSizeAnchor>
</c:userShapes>
</file>

<file path=ppt/drawings/drawing26.xml><?xml version="1.0" encoding="utf-8"?>
<c:userShapes xmlns:c="http://schemas.openxmlformats.org/drawingml/2006/chart">
  <cdr:relSizeAnchor xmlns:cdr="http://schemas.openxmlformats.org/drawingml/2006/chartDrawing">
    <cdr:from>
      <cdr:x>0</cdr:x>
      <cdr:y>0.95918</cdr:y>
    </cdr:from>
    <cdr:to>
      <cdr:x>0.31047</cdr:x>
      <cdr:y>1</cdr:y>
    </cdr:to>
    <cdr:sp macro="" textlink="">
      <cdr:nvSpPr>
        <cdr:cNvPr id="3761153" name="Text Box 1">
          <a:extLst xmlns:a="http://schemas.openxmlformats.org/drawingml/2006/main">
            <a:ext uri="{FF2B5EF4-FFF2-40B4-BE49-F238E27FC236}">
              <a16:creationId xmlns:a16="http://schemas.microsoft.com/office/drawing/2014/main" id="{6CBDF716-77BF-4EC6-A627-A1EA7748F0B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flipV="1">
          <a:off x="0" y="4029076"/>
          <a:ext cx="1895582" cy="1714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8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Bāzes: visi respondenti</a:t>
          </a:r>
        </a:p>
      </cdr:txBody>
    </cdr:sp>
  </cdr:relSizeAnchor>
</c:userShapes>
</file>

<file path=ppt/drawings/drawing27.xml><?xml version="1.0" encoding="utf-8"?>
<c:userShapes xmlns:c="http://schemas.openxmlformats.org/drawingml/2006/chart">
  <cdr:relSizeAnchor xmlns:cdr="http://schemas.openxmlformats.org/drawingml/2006/chartDrawing">
    <cdr:from>
      <cdr:x>0</cdr:x>
      <cdr:y>0.95918</cdr:y>
    </cdr:from>
    <cdr:to>
      <cdr:x>0.31047</cdr:x>
      <cdr:y>1</cdr:y>
    </cdr:to>
    <cdr:sp macro="" textlink="">
      <cdr:nvSpPr>
        <cdr:cNvPr id="3761153" name="Text Box 1">
          <a:extLst xmlns:a="http://schemas.openxmlformats.org/drawingml/2006/main">
            <a:ext uri="{FF2B5EF4-FFF2-40B4-BE49-F238E27FC236}">
              <a16:creationId xmlns:a16="http://schemas.microsoft.com/office/drawing/2014/main" id="{6CBDF716-77BF-4EC6-A627-A1EA7748F0B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flipV="1">
          <a:off x="0" y="4029076"/>
          <a:ext cx="1895582" cy="1714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8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Bāzes: visi respondenti</a:t>
          </a:r>
        </a:p>
      </cdr:txBody>
    </cdr:sp>
  </cdr:relSizeAnchor>
</c:userShapes>
</file>

<file path=ppt/drawings/drawing28.xml><?xml version="1.0" encoding="utf-8"?>
<c:userShapes xmlns:c="http://schemas.openxmlformats.org/drawingml/2006/chart">
  <cdr:relSizeAnchor xmlns:cdr="http://schemas.openxmlformats.org/drawingml/2006/chartDrawing">
    <cdr:from>
      <cdr:x>0</cdr:x>
      <cdr:y>0.95918</cdr:y>
    </cdr:from>
    <cdr:to>
      <cdr:x>0.31047</cdr:x>
      <cdr:y>1</cdr:y>
    </cdr:to>
    <cdr:sp macro="" textlink="">
      <cdr:nvSpPr>
        <cdr:cNvPr id="3761153" name="Text Box 1">
          <a:extLst xmlns:a="http://schemas.openxmlformats.org/drawingml/2006/main">
            <a:ext uri="{FF2B5EF4-FFF2-40B4-BE49-F238E27FC236}">
              <a16:creationId xmlns:a16="http://schemas.microsoft.com/office/drawing/2014/main" id="{6CBDF716-77BF-4EC6-A627-A1EA7748F0B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flipV="1">
          <a:off x="0" y="4029076"/>
          <a:ext cx="1895582" cy="1714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8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Bāzes: visi respondenti</a:t>
          </a:r>
        </a:p>
      </cdr:txBody>
    </cdr:sp>
  </cdr:relSizeAnchor>
</c:userShapes>
</file>

<file path=ppt/drawings/drawing29.xml><?xml version="1.0" encoding="utf-8"?>
<c:userShapes xmlns:c="http://schemas.openxmlformats.org/drawingml/2006/chart">
  <cdr:relSizeAnchor xmlns:cdr="http://schemas.openxmlformats.org/drawingml/2006/chartDrawing">
    <cdr:from>
      <cdr:x>0</cdr:x>
      <cdr:y>0.95918</cdr:y>
    </cdr:from>
    <cdr:to>
      <cdr:x>0.31047</cdr:x>
      <cdr:y>1</cdr:y>
    </cdr:to>
    <cdr:sp macro="" textlink="">
      <cdr:nvSpPr>
        <cdr:cNvPr id="3761153" name="Text Box 1">
          <a:extLst xmlns:a="http://schemas.openxmlformats.org/drawingml/2006/main">
            <a:ext uri="{FF2B5EF4-FFF2-40B4-BE49-F238E27FC236}">
              <a16:creationId xmlns:a16="http://schemas.microsoft.com/office/drawing/2014/main" id="{6CBDF716-77BF-4EC6-A627-A1EA7748F0B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flipV="1">
          <a:off x="0" y="4029076"/>
          <a:ext cx="1895582" cy="1714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8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Bāzes: visi respondenti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0.92873</cdr:y>
    </cdr:from>
    <cdr:to>
      <cdr:x>0</cdr:x>
      <cdr:y>0.92945</cdr:y>
    </cdr:to>
    <cdr:sp macro="" textlink="">
      <cdr:nvSpPr>
        <cdr:cNvPr id="31027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2222193"/>
          <a:ext cx="2548254" cy="20096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8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Bāze: visi respondenti, n</a:t>
          </a:r>
          <a:r>
            <a:rPr lang="lv-LV" sz="800" b="0" i="1" u="none" strike="noStrike" baseline="0">
              <a:solidFill>
                <a:srgbClr val="000000"/>
              </a:solidFill>
              <a:latin typeface="Arial"/>
              <a:cs typeface="Arial"/>
            </a:rPr>
            <a:t>=1015</a:t>
          </a:r>
          <a:endParaRPr lang="en-US" sz="800" b="0" i="1" u="none" strike="noStrike" baseline="0">
            <a:solidFill>
              <a:srgbClr val="000000"/>
            </a:solidFill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</cdr:x>
      <cdr:y>0.92963</cdr:y>
    </cdr:from>
    <cdr:to>
      <cdr:x>0</cdr:x>
      <cdr:y>0.93035</cdr:y>
    </cdr:to>
    <cdr:sp macro="" textlink="">
      <cdr:nvSpPr>
        <cdr:cNvPr id="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2552700"/>
          <a:ext cx="2567065" cy="22098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txBody>
        <a:bodyPr xmlns:a="http://schemas.openxmlformats.org/drawingml/2006/main" wrap="square" lIns="27432" tIns="22860" rIns="0" bIns="22860" anchor="ctr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>
            <a:defRPr sz="1000"/>
          </a:pPr>
          <a:r>
            <a:rPr lang="en-US" sz="10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Bāze: visi respondenti, n</a:t>
          </a:r>
          <a:r>
            <a:rPr lang="lv-LV" sz="1000" b="0" i="1" u="none" strike="noStrike" baseline="0">
              <a:solidFill>
                <a:srgbClr val="000000"/>
              </a:solidFill>
              <a:latin typeface="Arial"/>
              <a:cs typeface="Arial"/>
            </a:rPr>
            <a:t>=1010</a:t>
          </a:r>
          <a:endParaRPr lang="en-US" sz="1000" b="0" i="1" u="none" strike="noStrike" baseline="0">
            <a:solidFill>
              <a:srgbClr val="000000"/>
            </a:solidFill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</cdr:x>
      <cdr:y>0.94118</cdr:y>
    </cdr:from>
    <cdr:to>
      <cdr:x>0.44147</cdr:x>
      <cdr:y>0.99164</cdr:y>
    </cdr:to>
    <cdr:sp macro="" textlink="">
      <cdr:nvSpPr>
        <cdr:cNvPr id="6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3456383"/>
          <a:ext cx="3433252" cy="18532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txBody>
        <a:bodyPr xmlns:a="http://schemas.openxmlformats.org/drawingml/2006/main" wrap="square" lIns="27432" tIns="0" rIns="0" bIns="22860" anchor="b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>
            <a:defRPr sz="1000"/>
          </a:pPr>
          <a:r>
            <a:rPr lang="en-US" sz="900" b="0" i="1" u="none" strike="noStrike" baseline="0" dirty="0">
              <a:solidFill>
                <a:srgbClr val="000000"/>
              </a:solidFill>
              <a:latin typeface="Arial"/>
              <a:cs typeface="Arial"/>
            </a:rPr>
            <a:t>Bāze: </a:t>
          </a:r>
          <a:r>
            <a:rPr lang="lv-LV" sz="900" b="0" i="1" u="none" strike="noStrike" baseline="0" dirty="0">
              <a:solidFill>
                <a:srgbClr val="000000"/>
              </a:solidFill>
              <a:latin typeface="Arial"/>
              <a:cs typeface="Arial"/>
            </a:rPr>
            <a:t>visi respondenti, n=500</a:t>
          </a:r>
          <a:endParaRPr lang="en-US" sz="900" b="0" i="1" u="none" strike="noStrike" baseline="0" dirty="0">
            <a:solidFill>
              <a:srgbClr val="000000"/>
            </a:solidFill>
            <a:latin typeface="Arial"/>
            <a:cs typeface="Arial"/>
          </a:endParaRPr>
        </a:p>
      </cdr:txBody>
    </cdr:sp>
  </cdr:relSizeAnchor>
</c:userShapes>
</file>

<file path=ppt/drawings/drawing30.xml><?xml version="1.0" encoding="utf-8"?>
<c:userShapes xmlns:c="http://schemas.openxmlformats.org/drawingml/2006/chart">
  <cdr:relSizeAnchor xmlns:cdr="http://schemas.openxmlformats.org/drawingml/2006/chartDrawing">
    <cdr:from>
      <cdr:x>0</cdr:x>
      <cdr:y>0.95918</cdr:y>
    </cdr:from>
    <cdr:to>
      <cdr:x>0.31047</cdr:x>
      <cdr:y>1</cdr:y>
    </cdr:to>
    <cdr:sp macro="" textlink="">
      <cdr:nvSpPr>
        <cdr:cNvPr id="3761153" name="Text Box 1">
          <a:extLst xmlns:a="http://schemas.openxmlformats.org/drawingml/2006/main">
            <a:ext uri="{FF2B5EF4-FFF2-40B4-BE49-F238E27FC236}">
              <a16:creationId xmlns:a16="http://schemas.microsoft.com/office/drawing/2014/main" id="{6CBDF716-77BF-4EC6-A627-A1EA7748F0B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flipV="1">
          <a:off x="0" y="4029076"/>
          <a:ext cx="1895582" cy="1714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8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Bāzes: visi respondenti</a:t>
          </a:r>
        </a:p>
      </cdr:txBody>
    </cdr:sp>
  </cdr:relSizeAnchor>
</c:userShapes>
</file>

<file path=ppt/drawings/drawing31.xml><?xml version="1.0" encoding="utf-8"?>
<c:userShapes xmlns:c="http://schemas.openxmlformats.org/drawingml/2006/chart">
  <cdr:relSizeAnchor xmlns:cdr="http://schemas.openxmlformats.org/drawingml/2006/chartDrawing">
    <cdr:from>
      <cdr:x>0</cdr:x>
      <cdr:y>0.95918</cdr:y>
    </cdr:from>
    <cdr:to>
      <cdr:x>0.31047</cdr:x>
      <cdr:y>1</cdr:y>
    </cdr:to>
    <cdr:sp macro="" textlink="">
      <cdr:nvSpPr>
        <cdr:cNvPr id="3761153" name="Text Box 1">
          <a:extLst xmlns:a="http://schemas.openxmlformats.org/drawingml/2006/main">
            <a:ext uri="{FF2B5EF4-FFF2-40B4-BE49-F238E27FC236}">
              <a16:creationId xmlns:a16="http://schemas.microsoft.com/office/drawing/2014/main" id="{6CBDF716-77BF-4EC6-A627-A1EA7748F0B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flipV="1">
          <a:off x="0" y="4029076"/>
          <a:ext cx="1895582" cy="1714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8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Bāzes: visi respondenti</a:t>
          </a:r>
        </a:p>
      </cdr:txBody>
    </cdr:sp>
  </cdr:relSizeAnchor>
</c:userShapes>
</file>

<file path=ppt/drawings/drawing32.xml><?xml version="1.0" encoding="utf-8"?>
<c:userShapes xmlns:c="http://schemas.openxmlformats.org/drawingml/2006/chart">
  <cdr:relSizeAnchor xmlns:cdr="http://schemas.openxmlformats.org/drawingml/2006/chartDrawing">
    <cdr:from>
      <cdr:x>0</cdr:x>
      <cdr:y>0.95918</cdr:y>
    </cdr:from>
    <cdr:to>
      <cdr:x>0.31047</cdr:x>
      <cdr:y>1</cdr:y>
    </cdr:to>
    <cdr:sp macro="" textlink="">
      <cdr:nvSpPr>
        <cdr:cNvPr id="3761153" name="Text Box 1">
          <a:extLst xmlns:a="http://schemas.openxmlformats.org/drawingml/2006/main">
            <a:ext uri="{FF2B5EF4-FFF2-40B4-BE49-F238E27FC236}">
              <a16:creationId xmlns:a16="http://schemas.microsoft.com/office/drawing/2014/main" id="{6CBDF716-77BF-4EC6-A627-A1EA7748F0B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flipV="1">
          <a:off x="0" y="4029076"/>
          <a:ext cx="1895582" cy="1714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8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Bāzes: visi respondenti</a:t>
          </a:r>
        </a:p>
      </cdr:txBody>
    </cdr:sp>
  </cdr:relSizeAnchor>
</c:userShapes>
</file>

<file path=ppt/drawings/drawing33.xml><?xml version="1.0" encoding="utf-8"?>
<c:userShapes xmlns:c="http://schemas.openxmlformats.org/drawingml/2006/chart">
  <cdr:relSizeAnchor xmlns:cdr="http://schemas.openxmlformats.org/drawingml/2006/chartDrawing">
    <cdr:from>
      <cdr:x>0</cdr:x>
      <cdr:y>0.95918</cdr:y>
    </cdr:from>
    <cdr:to>
      <cdr:x>0.31047</cdr:x>
      <cdr:y>1</cdr:y>
    </cdr:to>
    <cdr:sp macro="" textlink="">
      <cdr:nvSpPr>
        <cdr:cNvPr id="3761153" name="Text Box 1">
          <a:extLst xmlns:a="http://schemas.openxmlformats.org/drawingml/2006/main">
            <a:ext uri="{FF2B5EF4-FFF2-40B4-BE49-F238E27FC236}">
              <a16:creationId xmlns:a16="http://schemas.microsoft.com/office/drawing/2014/main" id="{6CBDF716-77BF-4EC6-A627-A1EA7748F0B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flipV="1">
          <a:off x="0" y="4029076"/>
          <a:ext cx="1895582" cy="1714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8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Bāzes: visi respondenti</a:t>
          </a:r>
        </a:p>
      </cdr:txBody>
    </cdr:sp>
  </cdr:relSizeAnchor>
</c:userShapes>
</file>

<file path=ppt/drawings/drawing34.xml><?xml version="1.0" encoding="utf-8"?>
<c:userShapes xmlns:c="http://schemas.openxmlformats.org/drawingml/2006/chart">
  <cdr:relSizeAnchor xmlns:cdr="http://schemas.openxmlformats.org/drawingml/2006/chartDrawing">
    <cdr:from>
      <cdr:x>0</cdr:x>
      <cdr:y>0.95918</cdr:y>
    </cdr:from>
    <cdr:to>
      <cdr:x>0.31047</cdr:x>
      <cdr:y>1</cdr:y>
    </cdr:to>
    <cdr:sp macro="" textlink="">
      <cdr:nvSpPr>
        <cdr:cNvPr id="3761153" name="Text Box 1">
          <a:extLst xmlns:a="http://schemas.openxmlformats.org/drawingml/2006/main">
            <a:ext uri="{FF2B5EF4-FFF2-40B4-BE49-F238E27FC236}">
              <a16:creationId xmlns:a16="http://schemas.microsoft.com/office/drawing/2014/main" id="{6CBDF716-77BF-4EC6-A627-A1EA7748F0B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flipV="1">
          <a:off x="0" y="4029076"/>
          <a:ext cx="1895582" cy="1714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8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Bāzes: visi respondenti</a:t>
          </a:r>
        </a:p>
      </cdr:txBody>
    </cdr:sp>
  </cdr:relSizeAnchor>
</c:userShapes>
</file>

<file path=ppt/drawings/drawing35.xml><?xml version="1.0" encoding="utf-8"?>
<c:userShapes xmlns:c="http://schemas.openxmlformats.org/drawingml/2006/chart">
  <cdr:relSizeAnchor xmlns:cdr="http://schemas.openxmlformats.org/drawingml/2006/chartDrawing">
    <cdr:from>
      <cdr:x>0</cdr:x>
      <cdr:y>0.95918</cdr:y>
    </cdr:from>
    <cdr:to>
      <cdr:x>0.31047</cdr:x>
      <cdr:y>1</cdr:y>
    </cdr:to>
    <cdr:sp macro="" textlink="">
      <cdr:nvSpPr>
        <cdr:cNvPr id="3761153" name="Text Box 1">
          <a:extLst xmlns:a="http://schemas.openxmlformats.org/drawingml/2006/main">
            <a:ext uri="{FF2B5EF4-FFF2-40B4-BE49-F238E27FC236}">
              <a16:creationId xmlns:a16="http://schemas.microsoft.com/office/drawing/2014/main" id="{6CBDF716-77BF-4EC6-A627-A1EA7748F0B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flipV="1">
          <a:off x="0" y="4029076"/>
          <a:ext cx="1895582" cy="1714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8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Bāzes: visi respondenti</a:t>
          </a:r>
        </a:p>
      </cdr:txBody>
    </cdr:sp>
  </cdr:relSizeAnchor>
</c:userShapes>
</file>

<file path=ppt/drawings/drawing36.xml><?xml version="1.0" encoding="utf-8"?>
<c:userShapes xmlns:c="http://schemas.openxmlformats.org/drawingml/2006/chart">
  <cdr:relSizeAnchor xmlns:cdr="http://schemas.openxmlformats.org/drawingml/2006/chartDrawing">
    <cdr:from>
      <cdr:x>0</cdr:x>
      <cdr:y>0.95918</cdr:y>
    </cdr:from>
    <cdr:to>
      <cdr:x>0.31047</cdr:x>
      <cdr:y>1</cdr:y>
    </cdr:to>
    <cdr:sp macro="" textlink="">
      <cdr:nvSpPr>
        <cdr:cNvPr id="3761153" name="Text Box 1">
          <a:extLst xmlns:a="http://schemas.openxmlformats.org/drawingml/2006/main">
            <a:ext uri="{FF2B5EF4-FFF2-40B4-BE49-F238E27FC236}">
              <a16:creationId xmlns:a16="http://schemas.microsoft.com/office/drawing/2014/main" id="{6CBDF716-77BF-4EC6-A627-A1EA7748F0B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flipV="1">
          <a:off x="0" y="4029076"/>
          <a:ext cx="1895582" cy="1714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8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Bāzes: visi respondenti</a:t>
          </a:r>
        </a:p>
      </cdr:txBody>
    </cdr:sp>
  </cdr:relSizeAnchor>
</c:userShapes>
</file>

<file path=ppt/drawings/drawing37.xml><?xml version="1.0" encoding="utf-8"?>
<c:userShapes xmlns:c="http://schemas.openxmlformats.org/drawingml/2006/chart">
  <cdr:relSizeAnchor xmlns:cdr="http://schemas.openxmlformats.org/drawingml/2006/chartDrawing">
    <cdr:from>
      <cdr:x>0</cdr:x>
      <cdr:y>0.95918</cdr:y>
    </cdr:from>
    <cdr:to>
      <cdr:x>0.31047</cdr:x>
      <cdr:y>1</cdr:y>
    </cdr:to>
    <cdr:sp macro="" textlink="">
      <cdr:nvSpPr>
        <cdr:cNvPr id="3761153" name="Text Box 1">
          <a:extLst xmlns:a="http://schemas.openxmlformats.org/drawingml/2006/main">
            <a:ext uri="{FF2B5EF4-FFF2-40B4-BE49-F238E27FC236}">
              <a16:creationId xmlns:a16="http://schemas.microsoft.com/office/drawing/2014/main" id="{6CBDF716-77BF-4EC6-A627-A1EA7748F0B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flipV="1">
          <a:off x="0" y="4029076"/>
          <a:ext cx="1895582" cy="1714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8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Bāzes: visi respondenti</a:t>
          </a:r>
        </a:p>
      </cdr:txBody>
    </cdr:sp>
  </cdr:relSizeAnchor>
</c:userShapes>
</file>

<file path=ppt/drawings/drawing38.xml><?xml version="1.0" encoding="utf-8"?>
<c:userShapes xmlns:c="http://schemas.openxmlformats.org/drawingml/2006/chart">
  <cdr:relSizeAnchor xmlns:cdr="http://schemas.openxmlformats.org/drawingml/2006/chartDrawing">
    <cdr:from>
      <cdr:x>0</cdr:x>
      <cdr:y>0.95918</cdr:y>
    </cdr:from>
    <cdr:to>
      <cdr:x>0.31047</cdr:x>
      <cdr:y>1</cdr:y>
    </cdr:to>
    <cdr:sp macro="" textlink="">
      <cdr:nvSpPr>
        <cdr:cNvPr id="3761153" name="Text Box 1">
          <a:extLst xmlns:a="http://schemas.openxmlformats.org/drawingml/2006/main">
            <a:ext uri="{FF2B5EF4-FFF2-40B4-BE49-F238E27FC236}">
              <a16:creationId xmlns:a16="http://schemas.microsoft.com/office/drawing/2014/main" id="{6CBDF716-77BF-4EC6-A627-A1EA7748F0B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flipV="1">
          <a:off x="0" y="4029076"/>
          <a:ext cx="1895582" cy="1714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8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Bāzes: visi respondenti</a:t>
          </a:r>
        </a:p>
      </cdr:txBody>
    </cdr:sp>
  </cdr:relSizeAnchor>
</c:userShapes>
</file>

<file path=ppt/drawings/drawing39.xml><?xml version="1.0" encoding="utf-8"?>
<c:userShapes xmlns:c="http://schemas.openxmlformats.org/drawingml/2006/chart">
  <cdr:relSizeAnchor xmlns:cdr="http://schemas.openxmlformats.org/drawingml/2006/chartDrawing">
    <cdr:from>
      <cdr:x>0</cdr:x>
      <cdr:y>0.95918</cdr:y>
    </cdr:from>
    <cdr:to>
      <cdr:x>0.31047</cdr:x>
      <cdr:y>1</cdr:y>
    </cdr:to>
    <cdr:sp macro="" textlink="">
      <cdr:nvSpPr>
        <cdr:cNvPr id="3761153" name="Text Box 1">
          <a:extLst xmlns:a="http://schemas.openxmlformats.org/drawingml/2006/main">
            <a:ext uri="{FF2B5EF4-FFF2-40B4-BE49-F238E27FC236}">
              <a16:creationId xmlns:a16="http://schemas.microsoft.com/office/drawing/2014/main" id="{6CBDF716-77BF-4EC6-A627-A1EA7748F0B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flipV="1">
          <a:off x="0" y="4029076"/>
          <a:ext cx="1895582" cy="1714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8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Bāzes: visi respondenti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0.9687</cdr:y>
    </cdr:from>
    <cdr:to>
      <cdr:x>0.31047</cdr:x>
      <cdr:y>1</cdr:y>
    </cdr:to>
    <cdr:sp macro="" textlink="">
      <cdr:nvSpPr>
        <cdr:cNvPr id="3761153" name="Text Box 1">
          <a:extLst xmlns:a="http://schemas.openxmlformats.org/drawingml/2006/main">
            <a:ext uri="{FF2B5EF4-FFF2-40B4-BE49-F238E27FC236}">
              <a16:creationId xmlns:a16="http://schemas.microsoft.com/office/drawing/2014/main" id="{6CBDF716-77BF-4EC6-A627-A1EA7748F0B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flipV="1">
          <a:off x="0" y="5895976"/>
          <a:ext cx="1895582" cy="19049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9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Bāzes: visi respondenti</a:t>
          </a:r>
        </a:p>
      </cdr:txBody>
    </cdr:sp>
  </cdr:relSizeAnchor>
</c:userShapes>
</file>

<file path=ppt/drawings/drawing40.xml><?xml version="1.0" encoding="utf-8"?>
<c:userShapes xmlns:c="http://schemas.openxmlformats.org/drawingml/2006/chart">
  <cdr:relSizeAnchor xmlns:cdr="http://schemas.openxmlformats.org/drawingml/2006/chartDrawing">
    <cdr:from>
      <cdr:x>0</cdr:x>
      <cdr:y>0.95918</cdr:y>
    </cdr:from>
    <cdr:to>
      <cdr:x>0.31047</cdr:x>
      <cdr:y>1</cdr:y>
    </cdr:to>
    <cdr:sp macro="" textlink="">
      <cdr:nvSpPr>
        <cdr:cNvPr id="3761153" name="Text Box 1">
          <a:extLst xmlns:a="http://schemas.openxmlformats.org/drawingml/2006/main">
            <a:ext uri="{FF2B5EF4-FFF2-40B4-BE49-F238E27FC236}">
              <a16:creationId xmlns:a16="http://schemas.microsoft.com/office/drawing/2014/main" id="{6CBDF716-77BF-4EC6-A627-A1EA7748F0B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flipV="1">
          <a:off x="0" y="4029076"/>
          <a:ext cx="1895582" cy="1714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8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Bāzes: visi respondenti</a:t>
          </a:r>
        </a:p>
      </cdr:txBody>
    </cdr:sp>
  </cdr:relSizeAnchor>
</c:userShapes>
</file>

<file path=ppt/drawings/drawing41.xml><?xml version="1.0" encoding="utf-8"?>
<c:userShapes xmlns:c="http://schemas.openxmlformats.org/drawingml/2006/chart">
  <cdr:relSizeAnchor xmlns:cdr="http://schemas.openxmlformats.org/drawingml/2006/chartDrawing">
    <cdr:from>
      <cdr:x>0</cdr:x>
      <cdr:y>0.95918</cdr:y>
    </cdr:from>
    <cdr:to>
      <cdr:x>0.31047</cdr:x>
      <cdr:y>1</cdr:y>
    </cdr:to>
    <cdr:sp macro="" textlink="">
      <cdr:nvSpPr>
        <cdr:cNvPr id="3761153" name="Text Box 1">
          <a:extLst xmlns:a="http://schemas.openxmlformats.org/drawingml/2006/main">
            <a:ext uri="{FF2B5EF4-FFF2-40B4-BE49-F238E27FC236}">
              <a16:creationId xmlns:a16="http://schemas.microsoft.com/office/drawing/2014/main" id="{6CBDF716-77BF-4EC6-A627-A1EA7748F0B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flipV="1">
          <a:off x="0" y="4029076"/>
          <a:ext cx="1895582" cy="1714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8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Bāzes: visi respondenti</a:t>
          </a:r>
        </a:p>
      </cdr:txBody>
    </cdr:sp>
  </cdr:relSizeAnchor>
</c:userShapes>
</file>

<file path=ppt/drawings/drawing42.xml><?xml version="1.0" encoding="utf-8"?>
<c:userShapes xmlns:c="http://schemas.openxmlformats.org/drawingml/2006/chart">
  <cdr:relSizeAnchor xmlns:cdr="http://schemas.openxmlformats.org/drawingml/2006/chartDrawing">
    <cdr:from>
      <cdr:x>0</cdr:x>
      <cdr:y>0.95918</cdr:y>
    </cdr:from>
    <cdr:to>
      <cdr:x>0.31047</cdr:x>
      <cdr:y>1</cdr:y>
    </cdr:to>
    <cdr:sp macro="" textlink="">
      <cdr:nvSpPr>
        <cdr:cNvPr id="3761153" name="Text Box 1">
          <a:extLst xmlns:a="http://schemas.openxmlformats.org/drawingml/2006/main">
            <a:ext uri="{FF2B5EF4-FFF2-40B4-BE49-F238E27FC236}">
              <a16:creationId xmlns:a16="http://schemas.microsoft.com/office/drawing/2014/main" id="{6CBDF716-77BF-4EC6-A627-A1EA7748F0B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flipV="1">
          <a:off x="0" y="4029076"/>
          <a:ext cx="1895582" cy="1714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8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Bāzes: visi respondenti</a:t>
          </a:r>
        </a:p>
      </cdr:txBody>
    </cdr:sp>
  </cdr:relSizeAnchor>
</c:userShapes>
</file>

<file path=ppt/drawings/drawing43.xml><?xml version="1.0" encoding="utf-8"?>
<c:userShapes xmlns:c="http://schemas.openxmlformats.org/drawingml/2006/chart">
  <cdr:relSizeAnchor xmlns:cdr="http://schemas.openxmlformats.org/drawingml/2006/chartDrawing">
    <cdr:from>
      <cdr:x>0</cdr:x>
      <cdr:y>0.95918</cdr:y>
    </cdr:from>
    <cdr:to>
      <cdr:x>0.31047</cdr:x>
      <cdr:y>1</cdr:y>
    </cdr:to>
    <cdr:sp macro="" textlink="">
      <cdr:nvSpPr>
        <cdr:cNvPr id="3761153" name="Text Box 1">
          <a:extLst xmlns:a="http://schemas.openxmlformats.org/drawingml/2006/main">
            <a:ext uri="{FF2B5EF4-FFF2-40B4-BE49-F238E27FC236}">
              <a16:creationId xmlns:a16="http://schemas.microsoft.com/office/drawing/2014/main" id="{6CBDF716-77BF-4EC6-A627-A1EA7748F0B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flipV="1">
          <a:off x="0" y="4029076"/>
          <a:ext cx="1895582" cy="1714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8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Bāzes: visi respondenti</a:t>
          </a:r>
        </a:p>
      </cdr:txBody>
    </cdr:sp>
  </cdr:relSizeAnchor>
</c:userShapes>
</file>

<file path=ppt/drawings/drawing44.xml><?xml version="1.0" encoding="utf-8"?>
<c:userShapes xmlns:c="http://schemas.openxmlformats.org/drawingml/2006/chart">
  <cdr:relSizeAnchor xmlns:cdr="http://schemas.openxmlformats.org/drawingml/2006/chartDrawing">
    <cdr:from>
      <cdr:x>0</cdr:x>
      <cdr:y>0.95918</cdr:y>
    </cdr:from>
    <cdr:to>
      <cdr:x>0.31047</cdr:x>
      <cdr:y>1</cdr:y>
    </cdr:to>
    <cdr:sp macro="" textlink="">
      <cdr:nvSpPr>
        <cdr:cNvPr id="3761153" name="Text Box 1">
          <a:extLst xmlns:a="http://schemas.openxmlformats.org/drawingml/2006/main">
            <a:ext uri="{FF2B5EF4-FFF2-40B4-BE49-F238E27FC236}">
              <a16:creationId xmlns:a16="http://schemas.microsoft.com/office/drawing/2014/main" id="{6CBDF716-77BF-4EC6-A627-A1EA7748F0B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flipV="1">
          <a:off x="0" y="4029076"/>
          <a:ext cx="1895582" cy="1714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8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Bāzes: visi respondenti</a:t>
          </a:r>
        </a:p>
      </cdr:txBody>
    </cdr:sp>
  </cdr:relSizeAnchor>
</c:userShapes>
</file>

<file path=ppt/drawings/drawing45.xml><?xml version="1.0" encoding="utf-8"?>
<c:userShapes xmlns:c="http://schemas.openxmlformats.org/drawingml/2006/chart">
  <cdr:relSizeAnchor xmlns:cdr="http://schemas.openxmlformats.org/drawingml/2006/chartDrawing">
    <cdr:from>
      <cdr:x>1.81325E-7</cdr:x>
      <cdr:y>0.95857</cdr:y>
    </cdr:from>
    <cdr:to>
      <cdr:x>0.30137</cdr:x>
      <cdr:y>1</cdr:y>
    </cdr:to>
    <cdr:sp macro="" textlink="">
      <cdr:nvSpPr>
        <cdr:cNvPr id="238593" name="Text Box 1025">
          <a:extLst xmlns:a="http://schemas.openxmlformats.org/drawingml/2006/main">
            <a:ext uri="{FF2B5EF4-FFF2-40B4-BE49-F238E27FC236}">
              <a16:creationId xmlns:a16="http://schemas.microsoft.com/office/drawing/2014/main" id="{780E498A-EDD6-43F1-8EB1-A6224A3D66E4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" y="4848224"/>
          <a:ext cx="1662047" cy="20955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0" rIns="0" bIns="22860" anchor="b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9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Bāze: visi respondenti, n=</a:t>
          </a:r>
          <a:r>
            <a:rPr lang="lv-LV" sz="900" b="0" i="1" u="none" strike="noStrike" baseline="0">
              <a:solidFill>
                <a:srgbClr val="000000"/>
              </a:solidFill>
              <a:latin typeface="Arial"/>
              <a:cs typeface="Arial"/>
            </a:rPr>
            <a:t>500</a:t>
          </a:r>
          <a:endParaRPr lang="en-US" sz="900" b="0" i="1" u="none" strike="noStrike" baseline="0">
            <a:solidFill>
              <a:srgbClr val="000000"/>
            </a:solidFill>
            <a:latin typeface="Arial"/>
            <a:cs typeface="Arial"/>
          </a:endParaRPr>
        </a:p>
      </cdr:txBody>
    </cdr:sp>
  </cdr:relSizeAnchor>
</c:userShapes>
</file>

<file path=ppt/drawings/drawing46.xml><?xml version="1.0" encoding="utf-8"?>
<c:userShapes xmlns:c="http://schemas.openxmlformats.org/drawingml/2006/chart">
  <cdr:relSizeAnchor xmlns:cdr="http://schemas.openxmlformats.org/drawingml/2006/chartDrawing">
    <cdr:from>
      <cdr:x>0</cdr:x>
      <cdr:y>0.92873</cdr:y>
    </cdr:from>
    <cdr:to>
      <cdr:x>0</cdr:x>
      <cdr:y>0.92945</cdr:y>
    </cdr:to>
    <cdr:sp macro="" textlink="">
      <cdr:nvSpPr>
        <cdr:cNvPr id="31027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2222193"/>
          <a:ext cx="2548254" cy="20096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8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Bāze: visi respondenti, n</a:t>
          </a:r>
          <a:r>
            <a:rPr lang="lv-LV" sz="800" b="0" i="1" u="none" strike="noStrike" baseline="0">
              <a:solidFill>
                <a:srgbClr val="000000"/>
              </a:solidFill>
              <a:latin typeface="Arial"/>
              <a:cs typeface="Arial"/>
            </a:rPr>
            <a:t>=1015</a:t>
          </a:r>
          <a:endParaRPr lang="en-US" sz="800" b="0" i="1" u="none" strike="noStrike" baseline="0">
            <a:solidFill>
              <a:srgbClr val="000000"/>
            </a:solidFill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</cdr:x>
      <cdr:y>0.92963</cdr:y>
    </cdr:from>
    <cdr:to>
      <cdr:x>0</cdr:x>
      <cdr:y>0.93035</cdr:y>
    </cdr:to>
    <cdr:sp macro="" textlink="">
      <cdr:nvSpPr>
        <cdr:cNvPr id="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2552700"/>
          <a:ext cx="2567065" cy="22098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txBody>
        <a:bodyPr xmlns:a="http://schemas.openxmlformats.org/drawingml/2006/main" wrap="square" lIns="27432" tIns="22860" rIns="0" bIns="22860" anchor="ctr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>
            <a:defRPr sz="1000"/>
          </a:pPr>
          <a:r>
            <a:rPr lang="en-US" sz="10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Bāze: visi respondenti, n</a:t>
          </a:r>
          <a:r>
            <a:rPr lang="lv-LV" sz="1000" b="0" i="1" u="none" strike="noStrike" baseline="0">
              <a:solidFill>
                <a:srgbClr val="000000"/>
              </a:solidFill>
              <a:latin typeface="Arial"/>
              <a:cs typeface="Arial"/>
            </a:rPr>
            <a:t>=1010</a:t>
          </a:r>
          <a:endParaRPr lang="en-US" sz="1000" b="0" i="1" u="none" strike="noStrike" baseline="0">
            <a:solidFill>
              <a:srgbClr val="000000"/>
            </a:solidFill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</cdr:x>
      <cdr:y>0.92437</cdr:y>
    </cdr:from>
    <cdr:to>
      <cdr:x>0.44147</cdr:x>
      <cdr:y>0.99164</cdr:y>
    </cdr:to>
    <cdr:sp macro="" textlink="">
      <cdr:nvSpPr>
        <cdr:cNvPr id="6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2095501"/>
          <a:ext cx="2682791" cy="15249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txBody>
        <a:bodyPr xmlns:a="http://schemas.openxmlformats.org/drawingml/2006/main" wrap="square" lIns="27432" tIns="0" rIns="0" bIns="22860" anchor="b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>
            <a:defRPr sz="1000"/>
          </a:pPr>
          <a:r>
            <a:rPr lang="en-US" sz="9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Bāze: </a:t>
          </a:r>
          <a:r>
            <a:rPr lang="lv-LV" sz="900" b="0" i="1" u="none" strike="noStrike" baseline="0">
              <a:solidFill>
                <a:srgbClr val="000000"/>
              </a:solidFill>
              <a:latin typeface="Arial"/>
              <a:cs typeface="Arial"/>
            </a:rPr>
            <a:t>visi respondenti, n=500</a:t>
          </a:r>
          <a:endParaRPr lang="en-US" sz="900" b="0" i="1" u="none" strike="noStrike" baseline="0">
            <a:solidFill>
              <a:srgbClr val="000000"/>
            </a:solidFill>
            <a:latin typeface="Arial"/>
            <a:cs typeface="Arial"/>
          </a:endParaRPr>
        </a:p>
      </cdr:txBody>
    </cdr:sp>
  </cdr:relSizeAnchor>
</c:userShapes>
</file>

<file path=ppt/drawings/drawing47.xml><?xml version="1.0" encoding="utf-8"?>
<c:userShapes xmlns:c="http://schemas.openxmlformats.org/drawingml/2006/chart">
  <cdr:relSizeAnchor xmlns:cdr="http://schemas.openxmlformats.org/drawingml/2006/chartDrawing">
    <cdr:from>
      <cdr:x>0</cdr:x>
      <cdr:y>0.97312</cdr:y>
    </cdr:from>
    <cdr:to>
      <cdr:x>0.63591</cdr:x>
      <cdr:y>1</cdr:y>
    </cdr:to>
    <cdr:sp macro="" textlink="">
      <cdr:nvSpPr>
        <cdr:cNvPr id="25601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8314264"/>
          <a:ext cx="3858336" cy="22966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0" rIns="0" bIns="22860" anchor="b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9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</a:t>
          </a:r>
          <a:r>
            <a:rPr lang="lv-LV" sz="900" b="0" i="1" u="none" strike="noStrike" baseline="0">
              <a:solidFill>
                <a:srgbClr val="000000"/>
              </a:solidFill>
              <a:latin typeface="Arial"/>
              <a:cs typeface="Arial"/>
            </a:rPr>
            <a:t>s:</a:t>
          </a:r>
          <a:r>
            <a:rPr lang="en-US" sz="900" b="0" i="1" u="none" strike="noStrike" baseline="0">
              <a:solidFill>
                <a:srgbClr val="000000"/>
              </a:solidFill>
              <a:latin typeface="Arial"/>
              <a:cs typeface="Arial"/>
            </a:rPr>
            <a:t> </a:t>
          </a:r>
          <a:r>
            <a:rPr lang="lv-LV" sz="900" b="0" i="1" u="none" strike="noStrike" baseline="0">
              <a:solidFill>
                <a:srgbClr val="000000"/>
              </a:solidFill>
              <a:latin typeface="Arial"/>
              <a:cs typeface="Arial"/>
            </a:rPr>
            <a:t>visi respondenti</a:t>
          </a:r>
          <a:endParaRPr lang="en-US" sz="900" b="0" i="1" u="none" strike="noStrike" baseline="0">
            <a:solidFill>
              <a:srgbClr val="000000"/>
            </a:solidFill>
            <a:latin typeface="Arial"/>
            <a:cs typeface="Arial"/>
          </a:endParaRPr>
        </a:p>
      </cdr:txBody>
    </cdr:sp>
  </cdr:relSizeAnchor>
</c:userShapes>
</file>

<file path=ppt/drawings/drawing48.xml><?xml version="1.0" encoding="utf-8"?>
<c:userShapes xmlns:c="http://schemas.openxmlformats.org/drawingml/2006/chart">
  <cdr:relSizeAnchor xmlns:cdr="http://schemas.openxmlformats.org/drawingml/2006/chartDrawing">
    <cdr:from>
      <cdr:x>0</cdr:x>
      <cdr:y>0.96372</cdr:y>
    </cdr:from>
    <cdr:to>
      <cdr:x>0.51108</cdr:x>
      <cdr:y>1</cdr:y>
    </cdr:to>
    <cdr:sp macro="" textlink="">
      <cdr:nvSpPr>
        <cdr:cNvPr id="3761153" name="Text Box 1">
          <a:extLst xmlns:a="http://schemas.openxmlformats.org/drawingml/2006/main">
            <a:ext uri="{FF2B5EF4-FFF2-40B4-BE49-F238E27FC236}">
              <a16:creationId xmlns:a16="http://schemas.microsoft.com/office/drawing/2014/main" id="{6CBDF716-77BF-4EC6-A627-A1EA7748F0B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flipV="1">
          <a:off x="0" y="4048124"/>
          <a:ext cx="3733800" cy="15240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9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Bāze: respondenti, kuri pēdējo 2 gadu laikā ir vērsušies pie pašvaldības, n=171</a:t>
          </a:r>
        </a:p>
      </cdr:txBody>
    </cdr:sp>
  </cdr:relSizeAnchor>
</c:userShapes>
</file>

<file path=ppt/drawings/drawing49.xml><?xml version="1.0" encoding="utf-8"?>
<c:userShapes xmlns:c="http://schemas.openxmlformats.org/drawingml/2006/chart">
  <cdr:relSizeAnchor xmlns:cdr="http://schemas.openxmlformats.org/drawingml/2006/chartDrawing">
    <cdr:from>
      <cdr:x>0</cdr:x>
      <cdr:y>0.92873</cdr:y>
    </cdr:from>
    <cdr:to>
      <cdr:x>0</cdr:x>
      <cdr:y>0.92945</cdr:y>
    </cdr:to>
    <cdr:sp macro="" textlink="">
      <cdr:nvSpPr>
        <cdr:cNvPr id="31027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2222193"/>
          <a:ext cx="2548254" cy="20096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8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Bāze: visi respondenti, n</a:t>
          </a:r>
          <a:r>
            <a:rPr lang="lv-LV" sz="800" b="0" i="1" u="none" strike="noStrike" baseline="0">
              <a:solidFill>
                <a:srgbClr val="000000"/>
              </a:solidFill>
              <a:latin typeface="Arial"/>
              <a:cs typeface="Arial"/>
            </a:rPr>
            <a:t>=1015</a:t>
          </a:r>
          <a:endParaRPr lang="en-US" sz="800" b="0" i="1" u="none" strike="noStrike" baseline="0">
            <a:solidFill>
              <a:srgbClr val="000000"/>
            </a:solidFill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</cdr:x>
      <cdr:y>0.92963</cdr:y>
    </cdr:from>
    <cdr:to>
      <cdr:x>0</cdr:x>
      <cdr:y>0.93035</cdr:y>
    </cdr:to>
    <cdr:sp macro="" textlink="">
      <cdr:nvSpPr>
        <cdr:cNvPr id="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2552700"/>
          <a:ext cx="2567065" cy="22098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txBody>
        <a:bodyPr xmlns:a="http://schemas.openxmlformats.org/drawingml/2006/main" wrap="square" lIns="27432" tIns="22860" rIns="0" bIns="22860" anchor="ctr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>
            <a:defRPr sz="1000"/>
          </a:pPr>
          <a:r>
            <a:rPr lang="en-US" sz="10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Bāze: visi respondenti, n</a:t>
          </a:r>
          <a:r>
            <a:rPr lang="lv-LV" sz="1000" b="0" i="1" u="none" strike="noStrike" baseline="0">
              <a:solidFill>
                <a:srgbClr val="000000"/>
              </a:solidFill>
              <a:latin typeface="Arial"/>
              <a:cs typeface="Arial"/>
            </a:rPr>
            <a:t>=1010</a:t>
          </a:r>
          <a:endParaRPr lang="en-US" sz="1000" b="0" i="1" u="none" strike="noStrike" baseline="0">
            <a:solidFill>
              <a:srgbClr val="000000"/>
            </a:solidFill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</cdr:x>
      <cdr:y>0.92437</cdr:y>
    </cdr:from>
    <cdr:to>
      <cdr:x>0.44147</cdr:x>
      <cdr:y>0.99164</cdr:y>
    </cdr:to>
    <cdr:sp macro="" textlink="">
      <cdr:nvSpPr>
        <cdr:cNvPr id="6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2095501"/>
          <a:ext cx="2682791" cy="15249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txBody>
        <a:bodyPr xmlns:a="http://schemas.openxmlformats.org/drawingml/2006/main" wrap="square" lIns="27432" tIns="0" rIns="0" bIns="22860" anchor="b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>
            <a:defRPr sz="1000"/>
          </a:pPr>
          <a:r>
            <a:rPr lang="en-US" sz="9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Bāze: </a:t>
          </a:r>
          <a:r>
            <a:rPr lang="lv-LV" sz="900" b="0" i="1" u="none" strike="noStrike" baseline="0">
              <a:solidFill>
                <a:srgbClr val="000000"/>
              </a:solidFill>
              <a:latin typeface="Arial"/>
              <a:cs typeface="Arial"/>
            </a:rPr>
            <a:t>visi respondenti, n=500</a:t>
          </a:r>
          <a:endParaRPr lang="en-US" sz="900" b="0" i="1" u="none" strike="noStrike" baseline="0">
            <a:solidFill>
              <a:srgbClr val="000000"/>
            </a:solidFill>
            <a:latin typeface="Arial"/>
            <a:cs typeface="Arial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1.81325E-7</cdr:x>
      <cdr:y>0.95857</cdr:y>
    </cdr:from>
    <cdr:to>
      <cdr:x>0.30137</cdr:x>
      <cdr:y>1</cdr:y>
    </cdr:to>
    <cdr:sp macro="" textlink="">
      <cdr:nvSpPr>
        <cdr:cNvPr id="238593" name="Text Box 1025">
          <a:extLst xmlns:a="http://schemas.openxmlformats.org/drawingml/2006/main">
            <a:ext uri="{FF2B5EF4-FFF2-40B4-BE49-F238E27FC236}">
              <a16:creationId xmlns:a16="http://schemas.microsoft.com/office/drawing/2014/main" id="{780E498A-EDD6-43F1-8EB1-A6224A3D66E4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" y="4848224"/>
          <a:ext cx="1662047" cy="20955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0" rIns="0" bIns="22860" anchor="b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9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</a:t>
          </a:r>
          <a:r>
            <a:rPr lang="lv-LV" sz="900" b="0" i="1" u="none" strike="noStrike" baseline="0">
              <a:solidFill>
                <a:srgbClr val="000000"/>
              </a:solidFill>
              <a:latin typeface="Arial"/>
              <a:cs typeface="Arial"/>
            </a:rPr>
            <a:t>s</a:t>
          </a:r>
          <a:r>
            <a:rPr lang="en-US" sz="900" b="0" i="1" u="none" strike="noStrike" baseline="0">
              <a:solidFill>
                <a:srgbClr val="000000"/>
              </a:solidFill>
              <a:latin typeface="Arial"/>
              <a:cs typeface="Arial"/>
            </a:rPr>
            <a:t>: visi respondenti</a:t>
          </a:r>
        </a:p>
      </cdr:txBody>
    </cdr:sp>
  </cdr:relSizeAnchor>
</c:userShapes>
</file>

<file path=ppt/drawings/drawing50.xml><?xml version="1.0" encoding="utf-8"?>
<c:userShapes xmlns:c="http://schemas.openxmlformats.org/drawingml/2006/chart">
  <cdr:relSizeAnchor xmlns:cdr="http://schemas.openxmlformats.org/drawingml/2006/chartDrawing">
    <cdr:from>
      <cdr:x>0</cdr:x>
      <cdr:y>0.97312</cdr:y>
    </cdr:from>
    <cdr:to>
      <cdr:x>0.63591</cdr:x>
      <cdr:y>1</cdr:y>
    </cdr:to>
    <cdr:sp macro="" textlink="">
      <cdr:nvSpPr>
        <cdr:cNvPr id="25601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8314264"/>
          <a:ext cx="3858336" cy="22966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0" rIns="0" bIns="22860" anchor="b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9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</a:t>
          </a:r>
          <a:r>
            <a:rPr lang="lv-LV" sz="900" b="0" i="1" u="none" strike="noStrike" baseline="0">
              <a:solidFill>
                <a:srgbClr val="000000"/>
              </a:solidFill>
              <a:latin typeface="Arial"/>
              <a:cs typeface="Arial"/>
            </a:rPr>
            <a:t>s:</a:t>
          </a:r>
          <a:r>
            <a:rPr lang="en-US" sz="900" b="0" i="1" u="none" strike="noStrike" baseline="0">
              <a:solidFill>
                <a:srgbClr val="000000"/>
              </a:solidFill>
              <a:latin typeface="Arial"/>
              <a:cs typeface="Arial"/>
            </a:rPr>
            <a:t> </a:t>
          </a:r>
          <a:r>
            <a:rPr lang="lv-LV" sz="900" b="0" i="1" u="none" strike="noStrike" baseline="0">
              <a:solidFill>
                <a:srgbClr val="000000"/>
              </a:solidFill>
              <a:latin typeface="Arial"/>
              <a:cs typeface="Arial"/>
            </a:rPr>
            <a:t>visi respondenti</a:t>
          </a:r>
          <a:endParaRPr lang="en-US" sz="900" b="0" i="1" u="none" strike="noStrike" baseline="0">
            <a:solidFill>
              <a:srgbClr val="000000"/>
            </a:solidFill>
            <a:latin typeface="Arial"/>
            <a:cs typeface="Arial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1.81325E-7</cdr:x>
      <cdr:y>0.95857</cdr:y>
    </cdr:from>
    <cdr:to>
      <cdr:x>0.30137</cdr:x>
      <cdr:y>1</cdr:y>
    </cdr:to>
    <cdr:sp macro="" textlink="">
      <cdr:nvSpPr>
        <cdr:cNvPr id="238593" name="Text Box 1025">
          <a:extLst xmlns:a="http://schemas.openxmlformats.org/drawingml/2006/main">
            <a:ext uri="{FF2B5EF4-FFF2-40B4-BE49-F238E27FC236}">
              <a16:creationId xmlns:a16="http://schemas.microsoft.com/office/drawing/2014/main" id="{780E498A-EDD6-43F1-8EB1-A6224A3D66E4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" y="4848224"/>
          <a:ext cx="1662047" cy="20955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0" rIns="0" bIns="22860" anchor="b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9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</a:t>
          </a:r>
          <a:r>
            <a:rPr lang="lv-LV" sz="900" b="0" i="1" u="none" strike="noStrike" baseline="0">
              <a:solidFill>
                <a:srgbClr val="000000"/>
              </a:solidFill>
              <a:latin typeface="Arial"/>
              <a:cs typeface="Arial"/>
            </a:rPr>
            <a:t>s</a:t>
          </a:r>
          <a:r>
            <a:rPr lang="en-US" sz="900" b="0" i="1" u="none" strike="noStrike" baseline="0">
              <a:solidFill>
                <a:srgbClr val="000000"/>
              </a:solidFill>
              <a:latin typeface="Arial"/>
              <a:cs typeface="Arial"/>
            </a:rPr>
            <a:t>: visi respondenti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</cdr:x>
      <cdr:y>0.92873</cdr:y>
    </cdr:from>
    <cdr:to>
      <cdr:x>0</cdr:x>
      <cdr:y>0.92945</cdr:y>
    </cdr:to>
    <cdr:sp macro="" textlink="">
      <cdr:nvSpPr>
        <cdr:cNvPr id="31027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2222193"/>
          <a:ext cx="2548254" cy="20096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8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Bāze: visi respondenti, n</a:t>
          </a:r>
          <a:r>
            <a:rPr lang="lv-LV" sz="800" b="0" i="1" u="none" strike="noStrike" baseline="0">
              <a:solidFill>
                <a:srgbClr val="000000"/>
              </a:solidFill>
              <a:latin typeface="Arial"/>
              <a:cs typeface="Arial"/>
            </a:rPr>
            <a:t>=1015</a:t>
          </a:r>
          <a:endParaRPr lang="en-US" sz="800" b="0" i="1" u="none" strike="noStrike" baseline="0">
            <a:solidFill>
              <a:srgbClr val="000000"/>
            </a:solidFill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</cdr:x>
      <cdr:y>0.92963</cdr:y>
    </cdr:from>
    <cdr:to>
      <cdr:x>0</cdr:x>
      <cdr:y>0.93035</cdr:y>
    </cdr:to>
    <cdr:sp macro="" textlink="">
      <cdr:nvSpPr>
        <cdr:cNvPr id="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2552700"/>
          <a:ext cx="2567065" cy="22098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txBody>
        <a:bodyPr xmlns:a="http://schemas.openxmlformats.org/drawingml/2006/main" wrap="square" lIns="27432" tIns="22860" rIns="0" bIns="22860" anchor="ctr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>
            <a:defRPr sz="1000"/>
          </a:pPr>
          <a:r>
            <a:rPr lang="en-US" sz="10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Bāze: visi respondenti, n</a:t>
          </a:r>
          <a:r>
            <a:rPr lang="lv-LV" sz="1000" b="0" i="1" u="none" strike="noStrike" baseline="0">
              <a:solidFill>
                <a:srgbClr val="000000"/>
              </a:solidFill>
              <a:latin typeface="Arial"/>
              <a:cs typeface="Arial"/>
            </a:rPr>
            <a:t>=1010</a:t>
          </a:r>
          <a:endParaRPr lang="en-US" sz="1000" b="0" i="1" u="none" strike="noStrike" baseline="0">
            <a:solidFill>
              <a:srgbClr val="000000"/>
            </a:solidFill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</cdr:x>
      <cdr:y>0.94828</cdr:y>
    </cdr:from>
    <cdr:to>
      <cdr:x>0.44147</cdr:x>
      <cdr:y>0.99164</cdr:y>
    </cdr:to>
    <cdr:sp macro="" textlink="">
      <cdr:nvSpPr>
        <cdr:cNvPr id="6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3960439"/>
          <a:ext cx="3433252" cy="18110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txBody>
        <a:bodyPr xmlns:a="http://schemas.openxmlformats.org/drawingml/2006/main" wrap="square" lIns="27432" tIns="0" rIns="0" bIns="22860" anchor="b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>
            <a:defRPr sz="1000"/>
          </a:pPr>
          <a:r>
            <a:rPr lang="en-US" sz="900" b="0" i="1" u="none" strike="noStrike" baseline="0" dirty="0">
              <a:solidFill>
                <a:srgbClr val="000000"/>
              </a:solidFill>
              <a:latin typeface="Arial"/>
              <a:cs typeface="Arial"/>
            </a:rPr>
            <a:t>Bāze: </a:t>
          </a:r>
          <a:r>
            <a:rPr lang="lv-LV" sz="900" b="0" i="1" u="none" strike="noStrike" baseline="0" dirty="0">
              <a:solidFill>
                <a:srgbClr val="000000"/>
              </a:solidFill>
              <a:latin typeface="Arial"/>
              <a:cs typeface="Arial"/>
            </a:rPr>
            <a:t>visi respondenti, n=500</a:t>
          </a:r>
          <a:endParaRPr lang="en-US" sz="900" b="0" i="1" u="none" strike="noStrike" baseline="0" dirty="0">
            <a:solidFill>
              <a:srgbClr val="000000"/>
            </a:solidFill>
            <a:latin typeface="Arial"/>
            <a:cs typeface="Arial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</cdr:x>
      <cdr:y>0.9664</cdr:y>
    </cdr:from>
    <cdr:to>
      <cdr:x>0.31047</cdr:x>
      <cdr:y>1</cdr:y>
    </cdr:to>
    <cdr:sp macro="" textlink="">
      <cdr:nvSpPr>
        <cdr:cNvPr id="3761153" name="Text Box 1">
          <a:extLst xmlns:a="http://schemas.openxmlformats.org/drawingml/2006/main">
            <a:ext uri="{FF2B5EF4-FFF2-40B4-BE49-F238E27FC236}">
              <a16:creationId xmlns:a16="http://schemas.microsoft.com/office/drawing/2014/main" id="{6CBDF716-77BF-4EC6-A627-A1EA7748F0B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flipV="1">
          <a:off x="0" y="5753100"/>
          <a:ext cx="1895582" cy="20002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9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Bāzes: visi respondenti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</cdr:x>
      <cdr:y>0.92873</cdr:y>
    </cdr:from>
    <cdr:to>
      <cdr:x>0</cdr:x>
      <cdr:y>0.92945</cdr:y>
    </cdr:to>
    <cdr:sp macro="" textlink="">
      <cdr:nvSpPr>
        <cdr:cNvPr id="31027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2222193"/>
          <a:ext cx="2548254" cy="20096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8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Bāze: visi respondenti, n</a:t>
          </a:r>
          <a:r>
            <a:rPr lang="lv-LV" sz="800" b="0" i="1" u="none" strike="noStrike" baseline="0">
              <a:solidFill>
                <a:srgbClr val="000000"/>
              </a:solidFill>
              <a:latin typeface="Arial"/>
              <a:cs typeface="Arial"/>
            </a:rPr>
            <a:t>=1015</a:t>
          </a:r>
          <a:endParaRPr lang="en-US" sz="800" b="0" i="1" u="none" strike="noStrike" baseline="0">
            <a:solidFill>
              <a:srgbClr val="000000"/>
            </a:solidFill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</cdr:x>
      <cdr:y>0.92963</cdr:y>
    </cdr:from>
    <cdr:to>
      <cdr:x>0</cdr:x>
      <cdr:y>0.93035</cdr:y>
    </cdr:to>
    <cdr:sp macro="" textlink="">
      <cdr:nvSpPr>
        <cdr:cNvPr id="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2552700"/>
          <a:ext cx="2567065" cy="22098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txBody>
        <a:bodyPr xmlns:a="http://schemas.openxmlformats.org/drawingml/2006/main" wrap="square" lIns="27432" tIns="22860" rIns="0" bIns="22860" anchor="ctr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>
            <a:defRPr sz="1000"/>
          </a:pPr>
          <a:r>
            <a:rPr lang="en-US" sz="10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Bāze: visi respondenti, n</a:t>
          </a:r>
          <a:r>
            <a:rPr lang="lv-LV" sz="1000" b="0" i="1" u="none" strike="noStrike" baseline="0">
              <a:solidFill>
                <a:srgbClr val="000000"/>
              </a:solidFill>
              <a:latin typeface="Arial"/>
              <a:cs typeface="Arial"/>
            </a:rPr>
            <a:t>=1010</a:t>
          </a:r>
          <a:endParaRPr lang="en-US" sz="1000" b="0" i="1" u="none" strike="noStrike" baseline="0">
            <a:solidFill>
              <a:srgbClr val="000000"/>
            </a:solidFill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</cdr:x>
      <cdr:y>0.92722</cdr:y>
    </cdr:from>
    <cdr:to>
      <cdr:x>0.44147</cdr:x>
      <cdr:y>0.99164</cdr:y>
    </cdr:to>
    <cdr:sp macro="" textlink="">
      <cdr:nvSpPr>
        <cdr:cNvPr id="6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2790825"/>
          <a:ext cx="2682791" cy="19391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txBody>
        <a:bodyPr xmlns:a="http://schemas.openxmlformats.org/drawingml/2006/main" wrap="square" lIns="27432" tIns="0" rIns="0" bIns="22860" anchor="b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>
            <a:defRPr sz="1000"/>
          </a:pPr>
          <a:r>
            <a:rPr lang="en-US" sz="900" b="0" i="1" u="none" strike="noStrike" baseline="0">
              <a:solidFill>
                <a:srgbClr val="000000"/>
              </a:solidFill>
              <a:latin typeface="Arial"/>
              <a:cs typeface="Arial"/>
            </a:rPr>
            <a:t>Bāze: </a:t>
          </a:r>
          <a:r>
            <a:rPr lang="lv-LV" sz="900" b="0" i="1" u="none" strike="noStrike" baseline="0">
              <a:solidFill>
                <a:srgbClr val="000000"/>
              </a:solidFill>
              <a:latin typeface="Arial"/>
              <a:cs typeface="Arial"/>
            </a:rPr>
            <a:t>visi respondenti, n=500</a:t>
          </a:r>
          <a:endParaRPr lang="en-US" sz="900" b="0" i="1" u="none" strike="noStrike" baseline="0">
            <a:solidFill>
              <a:srgbClr val="000000"/>
            </a:solidFill>
            <a:latin typeface="Arial"/>
            <a:cs typeface="Arial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>
            <a:extLst>
              <a:ext uri="{FF2B5EF4-FFF2-40B4-BE49-F238E27FC236}">
                <a16:creationId xmlns:a16="http://schemas.microsoft.com/office/drawing/2014/main" id="{46E6DE27-E099-48B2-93DC-6096E033DD8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3075480" cy="511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59" tIns="47330" rIns="94659" bIns="4733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222211" name="Rectangle 3">
            <a:extLst>
              <a:ext uri="{FF2B5EF4-FFF2-40B4-BE49-F238E27FC236}">
                <a16:creationId xmlns:a16="http://schemas.microsoft.com/office/drawing/2014/main" id="{1A461AEC-94CE-465A-83C5-0F8DD3741A5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166" y="3"/>
            <a:ext cx="3075480" cy="511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59" tIns="47330" rIns="94659" bIns="4733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222212" name="Rectangle 4">
            <a:extLst>
              <a:ext uri="{FF2B5EF4-FFF2-40B4-BE49-F238E27FC236}">
                <a16:creationId xmlns:a16="http://schemas.microsoft.com/office/drawing/2014/main" id="{D3166971-9C13-4DC9-93E1-C9D8471BB83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710121"/>
            <a:ext cx="3075480" cy="511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59" tIns="47330" rIns="94659" bIns="4733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222213" name="Rectangle 5">
            <a:extLst>
              <a:ext uri="{FF2B5EF4-FFF2-40B4-BE49-F238E27FC236}">
                <a16:creationId xmlns:a16="http://schemas.microsoft.com/office/drawing/2014/main" id="{DE19A458-77FC-441E-B5D6-9F9001DB8A7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166" y="9710121"/>
            <a:ext cx="3075480" cy="511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59" tIns="47330" rIns="94659" bIns="4733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6B7A149-4CFE-4685-A724-AA41966CED45}" type="slidenum">
              <a:rPr lang="lv-LV" altLang="lv-LV"/>
              <a:pPr/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>
            <a:extLst>
              <a:ext uri="{FF2B5EF4-FFF2-40B4-BE49-F238E27FC236}">
                <a16:creationId xmlns:a16="http://schemas.microsoft.com/office/drawing/2014/main" id="{88CFA317-7B38-4253-A442-6A583690B14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3075480" cy="511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59" tIns="47330" rIns="94659" bIns="4733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294915" name="Rectangle 3">
            <a:extLst>
              <a:ext uri="{FF2B5EF4-FFF2-40B4-BE49-F238E27FC236}">
                <a16:creationId xmlns:a16="http://schemas.microsoft.com/office/drawing/2014/main" id="{2061E2E2-0ADC-49CF-90AC-CAF98E8AFE7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166" y="3"/>
            <a:ext cx="3075480" cy="511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59" tIns="47330" rIns="94659" bIns="4733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57B4A93A-DDC1-42B5-AF19-FCE190A64F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2875" y="766763"/>
            <a:ext cx="6816725" cy="3833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4917" name="Rectangle 5">
            <a:extLst>
              <a:ext uri="{FF2B5EF4-FFF2-40B4-BE49-F238E27FC236}">
                <a16:creationId xmlns:a16="http://schemas.microsoft.com/office/drawing/2014/main" id="{AAD668AB-2D02-498E-B9C4-B784614566E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02" y="4857514"/>
            <a:ext cx="5680103" cy="4599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59" tIns="47330" rIns="94659" bIns="47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v-LV" noProof="0"/>
              <a:t>Noklikšķiniet, lai rediģētu šablona teksta stilus</a:t>
            </a:r>
          </a:p>
          <a:p>
            <a:pPr lvl="1"/>
            <a:r>
              <a:rPr lang="lv-LV" noProof="0"/>
              <a:t>Otrais līmenis</a:t>
            </a:r>
          </a:p>
          <a:p>
            <a:pPr lvl="2"/>
            <a:r>
              <a:rPr lang="lv-LV" noProof="0"/>
              <a:t>Trešais līmenis</a:t>
            </a:r>
          </a:p>
          <a:p>
            <a:pPr lvl="3"/>
            <a:r>
              <a:rPr lang="lv-LV" noProof="0"/>
              <a:t>Ceturtais līmenis</a:t>
            </a:r>
          </a:p>
          <a:p>
            <a:pPr lvl="4"/>
            <a:r>
              <a:rPr lang="lv-LV" noProof="0"/>
              <a:t>Piektais līmenis</a:t>
            </a:r>
          </a:p>
        </p:txBody>
      </p:sp>
      <p:sp>
        <p:nvSpPr>
          <p:cNvPr id="294918" name="Rectangle 6">
            <a:extLst>
              <a:ext uri="{FF2B5EF4-FFF2-40B4-BE49-F238E27FC236}">
                <a16:creationId xmlns:a16="http://schemas.microsoft.com/office/drawing/2014/main" id="{A3DD7A5A-BB0A-4813-A262-7779AF457A9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10121"/>
            <a:ext cx="3075480" cy="511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59" tIns="47330" rIns="94659" bIns="4733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294919" name="Rectangle 7">
            <a:extLst>
              <a:ext uri="{FF2B5EF4-FFF2-40B4-BE49-F238E27FC236}">
                <a16:creationId xmlns:a16="http://schemas.microsoft.com/office/drawing/2014/main" id="{7179D674-F0EC-4B8B-AB7E-867EC128B0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166" y="9710121"/>
            <a:ext cx="3075480" cy="511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59" tIns="47330" rIns="94659" bIns="4733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DD495BB-FCCC-4DFB-A038-948223B5E49F}" type="slidenum">
              <a:rPr lang="lv-LV" altLang="lv-LV"/>
              <a:pPr/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300505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3D3C64DD-9561-4852-9754-8AAC89E4FA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2875" y="766763"/>
            <a:ext cx="6816725" cy="3833812"/>
          </a:xfrm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D704541C-0877-4C5E-8CD3-1F1D242CC3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lv-LV" altLang="lv-LV" dirty="0">
              <a:latin typeface="Arial" panose="020B0604020202020204" pitchFamily="34" charset="0"/>
            </a:endParaRPr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5EECF3E8-A888-4170-9559-12CACD008C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9116" indent="-29581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3257" indent="-23665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6560" indent="-23665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29862" indent="-23665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03165" indent="-2366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76469" indent="-2366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9773" indent="-2366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23075" indent="-2366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6B720BB-FAB1-48A9-9064-32B1441D7B4F}" type="slidenum">
              <a:rPr lang="lv-LV" altLang="lv-LV"/>
              <a:pPr/>
              <a:t>1</a:t>
            </a:fld>
            <a:endParaRPr lang="lv-LV" altLang="lv-LV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lv-LV" noProof="0"/>
              <a:t>Click to edit Master subtitle style</a:t>
            </a:r>
          </a:p>
        </p:txBody>
      </p:sp>
      <p:sp>
        <p:nvSpPr>
          <p:cNvPr id="22221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768476"/>
            <a:ext cx="103632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lv-LV" noProof="0"/>
              <a:t>Click to edit Master title style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1EEFB1-3C33-43A1-8171-99C1F597A97F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91A53-9461-49A8-A775-C89AAD9E7AC3}" type="datetimeFigureOut">
              <a:rPr lang="lv-LV"/>
              <a:pPr>
                <a:defRPr/>
              </a:pPr>
              <a:t>02.10.2023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89CDE4-FDFE-4666-A387-3F1D2E24CC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5F2C2B-D605-4267-9588-35FE14059A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AB69D5-CED0-4198-A759-DFF9940E115F}" type="slidenum">
              <a:rPr lang="lv-LV" altLang="lv-LV"/>
              <a:pPr/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3806813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148A5A44-9487-4F8E-9081-AE1AB45A30E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1277600" cy="5943600"/>
            <a:chOff x="0" y="0"/>
            <a:chExt cx="5328" cy="3744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1EE15B6F-3D7C-497D-B5B2-5B57E2EF97E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>
                <a:gd name="T0" fmla="*/ 5154 w 5155"/>
                <a:gd name="T1" fmla="*/ 1769 h 2304"/>
                <a:gd name="T2" fmla="*/ 0 w 5155"/>
                <a:gd name="T3" fmla="*/ 2304 h 2304"/>
                <a:gd name="T4" fmla="*/ 0 w 5155"/>
                <a:gd name="T5" fmla="*/ 1252 h 2304"/>
                <a:gd name="T6" fmla="*/ 5155 w 5155"/>
                <a:gd name="T7" fmla="*/ 0 h 2304"/>
                <a:gd name="T8" fmla="*/ 5155 w 5155"/>
                <a:gd name="T9" fmla="*/ 1416 h 2304"/>
                <a:gd name="T10" fmla="*/ 5154 w 5155"/>
                <a:gd name="T11" fmla="*/ 1769 h 2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lv-LV">
                <a:solidFill>
                  <a:srgbClr val="000000"/>
                </a:solidFill>
                <a:latin typeface="Tahoma" pitchFamily="34" charset="0"/>
                <a:cs typeface="Arial" charset="0"/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6AAB3773-BC41-410A-B640-BF0FFD13147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22221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lv-LV" noProof="0"/>
              <a:t>Click to edit Master subtitle style</a:t>
            </a:r>
          </a:p>
        </p:txBody>
      </p:sp>
      <p:sp>
        <p:nvSpPr>
          <p:cNvPr id="22221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768476"/>
            <a:ext cx="103632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lv-LV" noProof="0"/>
              <a:t>Click to edit Master title style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1EEFB1-3C33-43A1-8171-99C1F597A97F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91A53-9461-49A8-A775-C89AAD9E7AC3}" type="datetimeFigureOut">
              <a:rPr lang="lv-LV">
                <a:solidFill>
                  <a:srgbClr val="000000"/>
                </a:solidFill>
              </a:rPr>
              <a:pPr>
                <a:defRPr/>
              </a:pPr>
              <a:t>02.10.2023</a:t>
            </a:fld>
            <a:endParaRPr lang="lv-LV">
              <a:solidFill>
                <a:srgbClr val="000000"/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89CDE4-FDFE-4666-A387-3F1D2E24CC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>
              <a:solidFill>
                <a:srgbClr val="000000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5F2C2B-D605-4267-9588-35FE14059A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AB69D5-CED0-4198-A759-DFF9940E115F}" type="slidenum">
              <a:rPr lang="lv-LV" altLang="lv-LV">
                <a:solidFill>
                  <a:srgbClr val="000000"/>
                </a:solidFill>
              </a:rPr>
              <a:pPr/>
              <a:t>‹#›</a:t>
            </a:fld>
            <a:endParaRPr lang="lv-LV" altLang="lv-LV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275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9" name="Rectangle 5">
            <a:extLst>
              <a:ext uri="{FF2B5EF4-FFF2-40B4-BE49-F238E27FC236}">
                <a16:creationId xmlns:a16="http://schemas.microsoft.com/office/drawing/2014/main" id="{B0B004E9-5BAC-4591-AA58-B6931155E6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v-LV"/>
              <a:t>Click to edit Master title style</a:t>
            </a:r>
          </a:p>
        </p:txBody>
      </p:sp>
      <p:sp>
        <p:nvSpPr>
          <p:cNvPr id="221190" name="Rectangle 6">
            <a:extLst>
              <a:ext uri="{FF2B5EF4-FFF2-40B4-BE49-F238E27FC236}">
                <a16:creationId xmlns:a16="http://schemas.microsoft.com/office/drawing/2014/main" id="{4B84B7E4-FB19-40EC-89B3-DF787A81FF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v-LV"/>
              <a:t>Click to edit Master text styles</a:t>
            </a:r>
          </a:p>
          <a:p>
            <a:pPr lvl="1"/>
            <a:r>
              <a:rPr lang="lv-LV"/>
              <a:t>Second level</a:t>
            </a:r>
          </a:p>
          <a:p>
            <a:pPr lvl="2"/>
            <a:r>
              <a:rPr lang="lv-LV"/>
              <a:t>Third level</a:t>
            </a:r>
          </a:p>
          <a:p>
            <a:pPr lvl="3"/>
            <a:r>
              <a:rPr lang="lv-LV"/>
              <a:t>Fourth level</a:t>
            </a:r>
          </a:p>
          <a:p>
            <a:pPr lvl="4"/>
            <a:r>
              <a:rPr lang="lv-LV"/>
              <a:t>Fifth level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4CAC5C7F-C67C-4BF5-BDBE-D7D6F5041B09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charset="0"/>
              </a:defRPr>
            </a:lvl1pPr>
          </a:lstStyle>
          <a:p>
            <a:pPr>
              <a:defRPr/>
            </a:pPr>
            <a:fld id="{DF18793A-5FB9-4A97-92FC-91ECD3BC2085}" type="datetimeFigureOut">
              <a:rPr lang="lv-LV"/>
              <a:pPr>
                <a:defRPr/>
              </a:pPr>
              <a:t>02.10.2023</a:t>
            </a:fld>
            <a:endParaRPr lang="lv-LV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9F0E0608-3C59-4E0E-8EE2-5A0804797CA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73190D9A-AE68-4ED7-B397-EFBDE29E169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defRPr>
            </a:lvl1pPr>
          </a:lstStyle>
          <a:p>
            <a:fld id="{133113BB-092E-4CD2-AA88-40863A7888ED}" type="slidenum">
              <a:rPr lang="lv-LV" altLang="lv-LV"/>
              <a:pPr/>
              <a:t>‹#›</a:t>
            </a:fld>
            <a:endParaRPr lang="lv-LV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9" name="Rectangle 5">
            <a:extLst>
              <a:ext uri="{FF2B5EF4-FFF2-40B4-BE49-F238E27FC236}">
                <a16:creationId xmlns:a16="http://schemas.microsoft.com/office/drawing/2014/main" id="{B0B004E9-5BAC-4591-AA58-B6931155E6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v-LV"/>
              <a:t>Click to edit Master title style</a:t>
            </a:r>
          </a:p>
        </p:txBody>
      </p:sp>
      <p:sp>
        <p:nvSpPr>
          <p:cNvPr id="221190" name="Rectangle 6">
            <a:extLst>
              <a:ext uri="{FF2B5EF4-FFF2-40B4-BE49-F238E27FC236}">
                <a16:creationId xmlns:a16="http://schemas.microsoft.com/office/drawing/2014/main" id="{4B84B7E4-FB19-40EC-89B3-DF787A81FF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v-LV"/>
              <a:t>Click to edit Master text styles</a:t>
            </a:r>
          </a:p>
          <a:p>
            <a:pPr lvl="1"/>
            <a:r>
              <a:rPr lang="lv-LV"/>
              <a:t>Second level</a:t>
            </a:r>
          </a:p>
          <a:p>
            <a:pPr lvl="2"/>
            <a:r>
              <a:rPr lang="lv-LV"/>
              <a:t>Third level</a:t>
            </a:r>
          </a:p>
          <a:p>
            <a:pPr lvl="3"/>
            <a:r>
              <a:rPr lang="lv-LV"/>
              <a:t>Fourth level</a:t>
            </a:r>
          </a:p>
          <a:p>
            <a:pPr lvl="4"/>
            <a:r>
              <a:rPr lang="lv-LV"/>
              <a:t>Fifth level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4CAC5C7F-C67C-4BF5-BDBE-D7D6F5041B09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charset="0"/>
              </a:defRPr>
            </a:lvl1pPr>
          </a:lstStyle>
          <a:p>
            <a:pPr>
              <a:defRPr/>
            </a:pPr>
            <a:fld id="{DF18793A-5FB9-4A97-92FC-91ECD3BC2085}" type="datetimeFigureOut">
              <a:rPr lang="lv-LV">
                <a:solidFill>
                  <a:srgbClr val="000000"/>
                </a:solidFill>
              </a:rPr>
              <a:pPr>
                <a:defRPr/>
              </a:pPr>
              <a:t>02.10.2023</a:t>
            </a:fld>
            <a:endParaRPr lang="lv-LV">
              <a:solidFill>
                <a:srgbClr val="000000"/>
              </a:solidFill>
            </a:endParaRPr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9F0E0608-3C59-4E0E-8EE2-5A0804797CA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charset="0"/>
              </a:defRPr>
            </a:lvl1pPr>
          </a:lstStyle>
          <a:p>
            <a:pPr>
              <a:defRPr/>
            </a:pPr>
            <a:endParaRPr lang="lv-LV">
              <a:solidFill>
                <a:srgbClr val="000000"/>
              </a:solidFill>
            </a:endParaRPr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73190D9A-AE68-4ED7-B397-EFBDE29E169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defRPr>
            </a:lvl1pPr>
          </a:lstStyle>
          <a:p>
            <a:fld id="{133113BB-092E-4CD2-AA88-40863A7888ED}" type="slidenum">
              <a:rPr lang="lv-LV" altLang="lv-LV">
                <a:solidFill>
                  <a:srgbClr val="000000"/>
                </a:solidFill>
              </a:rPr>
              <a:pPr/>
              <a:t>‹#›</a:t>
            </a:fld>
            <a:endParaRPr lang="lv-LV" altLang="lv-LV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53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8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0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0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8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0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4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6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0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4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6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8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0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2BF57A9-D7A2-4B23-B64D-449D61B3716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98576" y="1308098"/>
            <a:ext cx="9394849" cy="2408934"/>
          </a:xfrm>
        </p:spPr>
        <p:txBody>
          <a:bodyPr/>
          <a:lstStyle/>
          <a:p>
            <a:pPr eaLnBrk="1" hangingPunct="1"/>
            <a:r>
              <a:rPr lang="pt-BR" altLang="lv-LV" sz="4800" b="1" dirty="0">
                <a:effectLst/>
                <a:latin typeface="Arial" panose="020B0604020202020204" pitchFamily="34" charset="0"/>
              </a:rPr>
              <a:t>Madonas novada pašvaldības darbības vērtējums</a:t>
            </a:r>
            <a:endParaRPr lang="lv-LV" altLang="lv-LV" sz="4800" b="1" dirty="0">
              <a:effectLst/>
              <a:latin typeface="Arial" panose="020B0604020202020204" pitchFamily="34" charset="0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AB8FD5C-5D2C-4919-A21C-07E012A86CE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01417" y="3933056"/>
            <a:ext cx="6400800" cy="1463874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Madonas novada iedzīvotāju telefonaptauja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lv-LV" altLang="lv-LV" sz="200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2023.gada augusts</a:t>
            </a:r>
          </a:p>
        </p:txBody>
      </p:sp>
      <p:pic>
        <p:nvPicPr>
          <p:cNvPr id="2" name="Attēls 2">
            <a:extLst>
              <a:ext uri="{FF2B5EF4-FFF2-40B4-BE49-F238E27FC236}">
                <a16:creationId xmlns:a16="http://schemas.microsoft.com/office/drawing/2014/main" id="{49BAB4DA-D8C1-42EF-AE65-FA44DE73D2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2424" y="5675098"/>
            <a:ext cx="1624716" cy="706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10</a:t>
            </a:fld>
            <a:endParaRPr lang="lv-LV" altLang="lv-LV" sz="1100" dirty="0">
              <a:effectLst/>
              <a:latin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FCED01-8401-AD89-82B8-7475F1CCDFA6}"/>
              </a:ext>
            </a:extLst>
          </p:cNvPr>
          <p:cNvSpPr txBox="1"/>
          <p:nvPr/>
        </p:nvSpPr>
        <p:spPr>
          <a:xfrm>
            <a:off x="1595500" y="3136613"/>
            <a:ext cx="9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2. Madonas novada pašvaldības labie darbi </a:t>
            </a:r>
            <a:endParaRPr lang="lv-LV" sz="3200" b="1" dirty="0"/>
          </a:p>
        </p:txBody>
      </p:sp>
    </p:spTree>
    <p:extLst>
      <p:ext uri="{BB962C8B-B14F-4D97-AF65-F5344CB8AC3E}">
        <p14:creationId xmlns:p14="http://schemas.microsoft.com/office/powerpoint/2010/main" val="2230880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solidFill>
                  <a:srgbClr val="000000"/>
                </a:solidFill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11</a:t>
            </a:fld>
            <a:endParaRPr lang="lv-LV" altLang="lv-LV" sz="110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424" y="548680"/>
            <a:ext cx="943468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Q2. Lūdzu, nosauciet trīs, Jūsuprāt, pozitīvākās lietas, ko Madonas novada pašvaldība ir paveikusi Jūsu novadā </a:t>
            </a:r>
            <a:r>
              <a:rPr lang="lv-LV" altLang="lv-LV" sz="1200" i="1" u="sng" dirty="0"/>
              <a:t>pēdējo 2 gadu laikā</a:t>
            </a:r>
            <a:r>
              <a:rPr lang="lv-LV" altLang="lv-LV" sz="1200" i="1" dirty="0"/>
              <a:t>!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577" y="188640"/>
            <a:ext cx="7632847" cy="405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9pPr>
          </a:lstStyle>
          <a:p>
            <a:r>
              <a:rPr lang="pt-BR" altLang="lv-LV" sz="2000" b="1" kern="0" dirty="0">
                <a:effectLst/>
                <a:latin typeface="Arial" panose="020B0604020202020204" pitchFamily="34" charset="0"/>
              </a:rPr>
              <a:t>2. Madonas novada pašvaldības labie darbi 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100B184-B2BB-5513-C701-ACC8743D05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694298"/>
              </p:ext>
            </p:extLst>
          </p:nvPr>
        </p:nvGraphicFramePr>
        <p:xfrm>
          <a:off x="1038614" y="1268760"/>
          <a:ext cx="5040558" cy="4836450"/>
        </p:xfrm>
        <a:graphic>
          <a:graphicData uri="http://schemas.openxmlformats.org/drawingml/2006/table">
            <a:tbl>
              <a:tblPr/>
              <a:tblGrid>
                <a:gridCol w="560062">
                  <a:extLst>
                    <a:ext uri="{9D8B030D-6E8A-4147-A177-3AD203B41FA5}">
                      <a16:colId xmlns:a16="http://schemas.microsoft.com/office/drawing/2014/main" val="4018595610"/>
                    </a:ext>
                  </a:extLst>
                </a:gridCol>
                <a:gridCol w="560062">
                  <a:extLst>
                    <a:ext uri="{9D8B030D-6E8A-4147-A177-3AD203B41FA5}">
                      <a16:colId xmlns:a16="http://schemas.microsoft.com/office/drawing/2014/main" val="2638838332"/>
                    </a:ext>
                  </a:extLst>
                </a:gridCol>
                <a:gridCol w="560062">
                  <a:extLst>
                    <a:ext uri="{9D8B030D-6E8A-4147-A177-3AD203B41FA5}">
                      <a16:colId xmlns:a16="http://schemas.microsoft.com/office/drawing/2014/main" val="739061776"/>
                    </a:ext>
                  </a:extLst>
                </a:gridCol>
                <a:gridCol w="560062">
                  <a:extLst>
                    <a:ext uri="{9D8B030D-6E8A-4147-A177-3AD203B41FA5}">
                      <a16:colId xmlns:a16="http://schemas.microsoft.com/office/drawing/2014/main" val="4090486935"/>
                    </a:ext>
                  </a:extLst>
                </a:gridCol>
                <a:gridCol w="560062">
                  <a:extLst>
                    <a:ext uri="{9D8B030D-6E8A-4147-A177-3AD203B41FA5}">
                      <a16:colId xmlns:a16="http://schemas.microsoft.com/office/drawing/2014/main" val="2226240680"/>
                    </a:ext>
                  </a:extLst>
                </a:gridCol>
                <a:gridCol w="560062">
                  <a:extLst>
                    <a:ext uri="{9D8B030D-6E8A-4147-A177-3AD203B41FA5}">
                      <a16:colId xmlns:a16="http://schemas.microsoft.com/office/drawing/2014/main" val="2224062773"/>
                    </a:ext>
                  </a:extLst>
                </a:gridCol>
                <a:gridCol w="560062">
                  <a:extLst>
                    <a:ext uri="{9D8B030D-6E8A-4147-A177-3AD203B41FA5}">
                      <a16:colId xmlns:a16="http://schemas.microsoft.com/office/drawing/2014/main" val="2500742175"/>
                    </a:ext>
                  </a:extLst>
                </a:gridCol>
                <a:gridCol w="560062">
                  <a:extLst>
                    <a:ext uri="{9D8B030D-6E8A-4147-A177-3AD203B41FA5}">
                      <a16:colId xmlns:a16="http://schemas.microsoft.com/office/drawing/2014/main" val="1929164194"/>
                    </a:ext>
                  </a:extLst>
                </a:gridCol>
                <a:gridCol w="560062">
                  <a:extLst>
                    <a:ext uri="{9D8B030D-6E8A-4147-A177-3AD203B41FA5}">
                      <a16:colId xmlns:a16="http://schemas.microsoft.com/office/drawing/2014/main" val="3266337877"/>
                    </a:ext>
                  </a:extLst>
                </a:gridCol>
              </a:tblGrid>
              <a:tr h="149860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Labiekārtošanas jautājumi</a:t>
                      </a:r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 (t.sk. zemāk minētās grupas)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47.2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6531670"/>
                  </a:ext>
                </a:extLst>
              </a:tr>
              <a:tr h="149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Ceļu, ietvju remonts, uzturēšana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29.3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16201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marL="0" indent="0"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Vides sakoptība,</a:t>
                      </a:r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tīrīb</a:t>
                      </a:r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  <a:endParaRPr lang="en-US" sz="900" b="0" i="0" u="none" strike="noStrike" dirty="0" err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15" marR="8815" marT="881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14.6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4976127"/>
                  </a:ext>
                </a:extLst>
              </a:tr>
              <a:tr h="149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Zaļās zonas, parki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065573"/>
                  </a:ext>
                </a:extLst>
              </a:tr>
              <a:tr h="149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Bērnu rotaļlaukumi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1924269"/>
                  </a:ext>
                </a:extLst>
              </a:tr>
              <a:tr h="149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Tiltu remonts, būve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9305674"/>
                  </a:ext>
                </a:extLst>
              </a:tr>
              <a:tr h="149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Atkritumu apsaimniekošana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5067200"/>
                  </a:ext>
                </a:extLst>
              </a:tr>
              <a:tr h="149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Dekorācijas, rotājumi (t.sk. uz svētkiem)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3759244"/>
                  </a:ext>
                </a:extLst>
              </a:tr>
              <a:tr h="149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Apgaismojums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2013596"/>
                  </a:ext>
                </a:extLst>
              </a:tr>
              <a:tr h="149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Soliņi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0.6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5791282"/>
                  </a:ext>
                </a:extLst>
              </a:tr>
              <a:tr h="149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Karjera sakopšana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7881720"/>
                  </a:ext>
                </a:extLst>
              </a:tr>
              <a:tr h="149860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Sporta jautājumi, atbalsts </a:t>
                      </a:r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(t.sk. zemāk minētās grupas)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25.0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4503941"/>
                  </a:ext>
                </a:extLst>
              </a:tr>
              <a:tr h="149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Sporta pasākumi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12.8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1871493"/>
                  </a:ext>
                </a:extLst>
              </a:tr>
              <a:tr h="149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Sporta objektu būve, uzturēšana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8.9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268552"/>
                  </a:ext>
                </a:extLst>
              </a:tr>
              <a:tr h="149860"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Kultūras, izklaides jautājumi, atbalsts</a:t>
                      </a:r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 (t.sk. zemāk minētās grupas)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22.4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673060"/>
                  </a:ext>
                </a:extLst>
              </a:tr>
              <a:tr h="149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Kultūras, izklaides pasākumi, svētki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13.5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4437"/>
                  </a:ext>
                </a:extLst>
              </a:tr>
              <a:tr h="4568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Kultūras</a:t>
                      </a:r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izklaides</a:t>
                      </a:r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objektu</a:t>
                      </a:r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būve,uzturēšana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6.6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9015777"/>
                  </a:ext>
                </a:extLst>
              </a:tr>
              <a:tr h="149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Atbalsts pašdarbībai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4409033"/>
                  </a:ext>
                </a:extLst>
              </a:tr>
              <a:tr h="149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Atbalsts biedrībām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918346"/>
                  </a:ext>
                </a:extLst>
              </a:tr>
              <a:tr h="149860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Izglītības jautājumi </a:t>
                      </a:r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(t.sk. zemāk minētās grupas)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17.6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1992880"/>
                  </a:ext>
                </a:extLst>
              </a:tr>
              <a:tr h="149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Skolu labiekārtošana, atbalsts skolām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9.1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3892576"/>
                  </a:ext>
                </a:extLst>
              </a:tr>
              <a:tr h="149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Bezmaksas ēdināšana skolās un bērnudārzos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6.4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8519889"/>
                  </a:ext>
                </a:extLst>
              </a:tr>
              <a:tr h="149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Bērnu un jauniešu brīvā laika pavadīšana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9467631"/>
                  </a:ext>
                </a:extLst>
              </a:tr>
              <a:tr h="149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Bērnudārzu labiekārtošana, atbalsts saistībā ar bērnudārziem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377460"/>
                  </a:ext>
                </a:extLst>
              </a:tr>
              <a:tr h="149860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Sociālie jautājumi</a:t>
                      </a:r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 (t.sk. zemāk minētās grupas)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11.2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6099197"/>
                  </a:ext>
                </a:extLst>
              </a:tr>
              <a:tr h="149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just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Atbalsts ģimenēm ar bērniem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6.1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4788978"/>
                  </a:ext>
                </a:extLst>
              </a:tr>
              <a:tr h="149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Sociālā palīdzība, atbalsts (t.sk. pabalsti)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6646859"/>
                  </a:ext>
                </a:extLst>
              </a:tr>
              <a:tr h="149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Atbalsts pensionāriem 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7515504"/>
                  </a:ext>
                </a:extLst>
              </a:tr>
              <a:tr h="149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Cīņa ar bezdarbu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0.6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9025949"/>
                  </a:ext>
                </a:extLst>
              </a:tr>
              <a:tr h="149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Atbalsts cilvēkiem ar īpašām vajadzībām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5" marR="8815" marT="881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</a:t>
                      </a:r>
                    </a:p>
                  </a:txBody>
                  <a:tcPr marL="8815" marR="8815" marT="88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4037796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B81145B-C64E-D340-139E-805380BB6D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4532481"/>
              </p:ext>
            </p:extLst>
          </p:nvPr>
        </p:nvGraphicFramePr>
        <p:xfrm>
          <a:off x="6226224" y="1268760"/>
          <a:ext cx="5486400" cy="194310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85157857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91503537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8561226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249103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2888902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67846814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26967851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13844543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59103389"/>
                    </a:ext>
                  </a:extLst>
                </a:gridCol>
              </a:tblGrid>
              <a:tr h="161925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Ekonomikas jautājumi </a:t>
                      </a:r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(t.sk. zemāk minētā grupa)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6.5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285665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 dirty="0">
                          <a:effectLst/>
                          <a:latin typeface="Arial" panose="020B0604020202020204" pitchFamily="34" charset="0"/>
                        </a:rPr>
                        <a:t>Atbalsts uzņēmējiem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5.5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5279577"/>
                  </a:ext>
                </a:extLst>
              </a:tr>
              <a:tr h="161925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>
                          <a:effectLst/>
                          <a:latin typeface="Arial" panose="020B0604020202020204" pitchFamily="34" charset="0"/>
                        </a:rPr>
                        <a:t>Dzīvojamā</a:t>
                      </a:r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effectLst/>
                          <a:latin typeface="Arial" panose="020B0604020202020204" pitchFamily="34" charset="0"/>
                        </a:rPr>
                        <a:t>fonda</a:t>
                      </a:r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effectLst/>
                          <a:latin typeface="Arial" panose="020B0604020202020204" pitchFamily="34" charset="0"/>
                        </a:rPr>
                        <a:t>jautājumi</a:t>
                      </a:r>
                      <a:r>
                        <a:rPr lang="en-US" sz="800" b="1" i="0" u="none" strike="noStrike" dirty="0">
                          <a:effectLst/>
                          <a:latin typeface="Arial" panose="020B0604020202020204" pitchFamily="34" charset="0"/>
                        </a:rPr>
                        <a:t> (t.sk. </a:t>
                      </a:r>
                      <a:r>
                        <a:rPr lang="en-US" sz="800" b="1" i="0" u="none" strike="noStrike" dirty="0" err="1">
                          <a:effectLst/>
                          <a:latin typeface="Arial" panose="020B0604020202020204" pitchFamily="34" charset="0"/>
                        </a:rPr>
                        <a:t>zemāk</a:t>
                      </a:r>
                      <a:r>
                        <a:rPr lang="en-US" sz="800" b="1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800" b="1" i="0" u="none" strike="noStrike" dirty="0" err="1">
                          <a:effectLst/>
                          <a:latin typeface="Arial" panose="020B0604020202020204" pitchFamily="34" charset="0"/>
                        </a:rPr>
                        <a:t>minētā</a:t>
                      </a:r>
                      <a:r>
                        <a:rPr lang="en-US" sz="800" b="1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800" b="1" i="0" u="none" strike="noStrike" dirty="0" err="1">
                          <a:effectLst/>
                          <a:latin typeface="Arial" panose="020B0604020202020204" pitchFamily="34" charset="0"/>
                        </a:rPr>
                        <a:t>grupa</a:t>
                      </a:r>
                      <a:r>
                        <a:rPr lang="en-US" sz="800" b="1" i="0" u="none" strike="noStrike" dirty="0"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2.8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765842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Māju renovācija, siltināšana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4398977"/>
                  </a:ext>
                </a:extLst>
              </a:tr>
              <a:tr h="16192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Komunālie jautājumi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2.7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9043751"/>
                  </a:ext>
                </a:extLst>
              </a:tr>
              <a:tr h="161925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Vadības darba jautājumi (t.sk. Informēšana)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2.5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7825474"/>
                  </a:ext>
                </a:extLst>
              </a:tr>
              <a:tr h="16192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Veselības aprūpes jautājumi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1.6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3670570"/>
                  </a:ext>
                </a:extLst>
              </a:tr>
              <a:tr h="161925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Transporta jautājumi</a:t>
                      </a:r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 (t.sk. zemāk minētā grupa)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0.9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614298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Autostāvvietas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5397821"/>
                  </a:ext>
                </a:extLst>
              </a:tr>
              <a:tr h="1619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Tūrisma attīstība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0.8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0749208"/>
                  </a:ext>
                </a:extLst>
              </a:tr>
              <a:tr h="1619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Cita </a:t>
                      </a:r>
                      <a:r>
                        <a:rPr lang="en-US" sz="1000" b="1" i="0" u="none" strike="noStrike" dirty="0" err="1">
                          <a:effectLst/>
                          <a:latin typeface="Arial" panose="020B0604020202020204" pitchFamily="34" charset="0"/>
                        </a:rPr>
                        <a:t>atbilde</a:t>
                      </a:r>
                      <a:r>
                        <a:rPr lang="lv-LV" sz="1000" b="1" i="0" u="none" strike="noStrike" dirty="0">
                          <a:effectLst/>
                          <a:latin typeface="Arial" panose="020B0604020202020204" pitchFamily="34" charset="0"/>
                        </a:rPr>
                        <a:t>**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2.6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5407785"/>
                  </a:ext>
                </a:extLst>
              </a:tr>
              <a:tr h="161925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Grūti pateikt/ nav pozitīvu lietu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23.0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77495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B54972C-5EF2-89BD-605E-3BCEC4C32EF9}"/>
              </a:ext>
            </a:extLst>
          </p:cNvPr>
          <p:cNvSpPr txBox="1"/>
          <p:nvPr/>
        </p:nvSpPr>
        <p:spPr>
          <a:xfrm>
            <a:off x="6168008" y="3285564"/>
            <a:ext cx="6094602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b="0" i="1" u="none" strike="noStrike" dirty="0">
                <a:effectLst/>
                <a:latin typeface="Arial" panose="020B0604020202020204" pitchFamily="34" charset="0"/>
              </a:rPr>
              <a:t>Bāze: </a:t>
            </a:r>
            <a:r>
              <a:rPr lang="en-US" sz="800" b="0" i="1" u="none" strike="noStrike" dirty="0" err="1">
                <a:effectLst/>
                <a:latin typeface="Arial" panose="020B0604020202020204" pitchFamily="34" charset="0"/>
              </a:rPr>
              <a:t>visi</a:t>
            </a:r>
            <a:r>
              <a:rPr lang="en-US" sz="800" b="0" i="1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sz="800" b="0" i="1" u="none" strike="noStrike" dirty="0" err="1">
                <a:effectLst/>
                <a:latin typeface="Arial" panose="020B0604020202020204" pitchFamily="34" charset="0"/>
              </a:rPr>
              <a:t>respondenti</a:t>
            </a:r>
            <a:r>
              <a:rPr lang="en-US" sz="800" b="0" i="1" u="none" strike="noStrike" dirty="0">
                <a:effectLst/>
                <a:latin typeface="Arial" panose="020B0604020202020204" pitchFamily="34" charset="0"/>
              </a:rPr>
              <a:t>, n=500</a:t>
            </a:r>
            <a:r>
              <a:rPr lang="en-US" sz="800" dirty="0"/>
              <a:t> </a:t>
            </a:r>
            <a:endParaRPr lang="lv-LV" sz="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F2EDB7B-6C80-40F6-949D-C0D0FA42F0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7639" y="920527"/>
            <a:ext cx="733425" cy="27622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317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</p:spPr>
        <p:txBody>
          <a:bodyPr wrap="square" lIns="27432" tIns="22860" rIns="27432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lv-LV" sz="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Minēšanas biežums (%)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256FEE0-F2CE-E34A-5CA7-2DCF972BF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9199" y="920527"/>
            <a:ext cx="733425" cy="27622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317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</p:spPr>
        <p:txBody>
          <a:bodyPr wrap="square" lIns="27432" tIns="22860" rIns="27432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lv-LV" sz="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Minēšanas biežums (%)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B734BCE-F4F8-B225-BE1B-8164B0EB04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303975"/>
              </p:ext>
            </p:extLst>
          </p:nvPr>
        </p:nvGraphicFramePr>
        <p:xfrm>
          <a:off x="6252147" y="3501008"/>
          <a:ext cx="5460477" cy="1228725"/>
        </p:xfrm>
        <a:graphic>
          <a:graphicData uri="http://schemas.openxmlformats.org/drawingml/2006/table">
            <a:tbl>
              <a:tblPr/>
              <a:tblGrid>
                <a:gridCol w="5460477">
                  <a:extLst>
                    <a:ext uri="{9D8B030D-6E8A-4147-A177-3AD203B41FA5}">
                      <a16:colId xmlns:a16="http://schemas.microsoft.com/office/drawing/2014/main" val="35396202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 fontAlgn="auto"/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*Tā kā katrs respondents varēja minēt visas piemērotās atbildes, kopējā atbilžu summa pārsniedz 100%.</a:t>
                      </a:r>
                    </a:p>
                    <a:p>
                      <a:pPr algn="just" fontAlgn="auto"/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**Kategorijā </a:t>
                      </a:r>
                      <a:r>
                        <a:rPr lang="lv-LV" sz="800" b="0" i="1" u="sng" strike="noStrike" dirty="0">
                          <a:effectLst/>
                          <a:latin typeface="Arial" panose="020B0604020202020204" pitchFamily="34" charset="0"/>
                        </a:rPr>
                        <a:t>"Cita atbilde"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 ietilpst: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"aktīvāk sāk piesaistīt speciālistus no citām pilsētām, vairāk strādā uz medijiem un sociālajiem tīkliem"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"aktīvi notiek </a:t>
                      </a:r>
                      <a:r>
                        <a:rPr lang="lv-LV" sz="800" b="0" i="1" u="none" strike="noStrike" dirty="0" err="1">
                          <a:effectLst/>
                          <a:latin typeface="Arial" panose="020B0604020202020204" pitchFamily="34" charset="0"/>
                        </a:rPr>
                        <a:t>deinstitucionalizācijas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 process"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"cilvēki labi, mierīgi"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"darbinieku pārvadājumi"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"esam no Ukrainas, laba cilvēku attieksme"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"finansiāli atbalsta Lubānas pilsētu, piesaista līdzekļus novada attīstībai"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"labi ir, ka joprojām esam kā pagasts, ka neesam pievienoti centram"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"Madonas pilsēta izstrādājusi atpazīstamības simbolu "Mana Madona""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"novada kapitālsabiedrību darbam augusi kvalitāte"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"NVO sektoram atbalsts joprojām"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"pašvaldība man palīdzēja sakārtot īpašuma tiesības"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"pilsēta mainās uz labo pusi, viss apmierina"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"pilsētas drošība"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"renovēta pašvaldības dzīvnieku patversme"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8804106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5D9B7FB-1013-F39F-483B-4861FA17E2E9}"/>
              </a:ext>
            </a:extLst>
          </p:cNvPr>
          <p:cNvSpPr txBox="1"/>
          <p:nvPr/>
        </p:nvSpPr>
        <p:spPr>
          <a:xfrm>
            <a:off x="1038614" y="852169"/>
            <a:ext cx="1800200" cy="27699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200" b="1" dirty="0">
                <a:solidFill>
                  <a:srgbClr val="C00000"/>
                </a:solidFill>
              </a:rPr>
              <a:t>Atvērtais jautājums</a:t>
            </a:r>
          </a:p>
        </p:txBody>
      </p:sp>
    </p:spTree>
    <p:extLst>
      <p:ext uri="{BB962C8B-B14F-4D97-AF65-F5344CB8AC3E}">
        <p14:creationId xmlns:p14="http://schemas.microsoft.com/office/powerpoint/2010/main" val="208824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solidFill>
                  <a:srgbClr val="000000"/>
                </a:solidFill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12</a:t>
            </a:fld>
            <a:endParaRPr lang="lv-LV" altLang="lv-LV" sz="110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9625" y="3356992"/>
            <a:ext cx="374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Respondentu atbildes atkarībā no dzīvesvietas</a:t>
            </a:r>
            <a:endParaRPr lang="lv-LV" sz="12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739" y="1772816"/>
            <a:ext cx="417646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Q2. Lūdzu, nosauciet trīs, Jūsuprāt, pozitīvākās lietas, ko Madonas novada pašvaldība ir paveikusi Jūsu novadā </a:t>
            </a:r>
            <a:r>
              <a:rPr lang="lv-LV" altLang="lv-LV" sz="1200" i="1" u="sng" dirty="0"/>
              <a:t>pēdējo 2 gadu laikā</a:t>
            </a:r>
            <a:r>
              <a:rPr lang="lv-LV" altLang="lv-LV" sz="1200" i="1" dirty="0"/>
              <a:t>!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377" y="1079650"/>
            <a:ext cx="4176463" cy="405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9pPr>
          </a:lstStyle>
          <a:p>
            <a:pPr algn="just"/>
            <a:r>
              <a:rPr lang="pt-BR" altLang="lv-LV" sz="2000" b="1" kern="0" dirty="0">
                <a:effectLst/>
                <a:latin typeface="Arial" panose="020B0604020202020204" pitchFamily="34" charset="0"/>
              </a:rPr>
              <a:t>2. Madonas novada pašvaldības labie darbi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48BF207-D447-8D3B-40DC-E0EE2246E5D6}"/>
              </a:ext>
            </a:extLst>
          </p:cNvPr>
          <p:cNvSpPr txBox="1"/>
          <p:nvPr/>
        </p:nvSpPr>
        <p:spPr>
          <a:xfrm>
            <a:off x="549625" y="4674622"/>
            <a:ext cx="417646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800" b="0" i="0" u="none" strike="noStrike" dirty="0">
                <a:effectLst/>
                <a:latin typeface="Arial" panose="020B0604020202020204" pitchFamily="34" charset="0"/>
              </a:rPr>
              <a:t>*Tā kā katrs respondents </a:t>
            </a:r>
            <a:r>
              <a:rPr lang="en-US" sz="800" b="0" i="0" u="none" strike="noStrike" dirty="0" err="1">
                <a:effectLst/>
                <a:latin typeface="Arial" panose="020B0604020202020204" pitchFamily="34" charset="0"/>
              </a:rPr>
              <a:t>varēja</a:t>
            </a:r>
            <a:r>
              <a:rPr lang="en-US" sz="800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sz="800" b="0" i="0" u="none" strike="noStrike" dirty="0" err="1">
                <a:effectLst/>
                <a:latin typeface="Arial" panose="020B0604020202020204" pitchFamily="34" charset="0"/>
              </a:rPr>
              <a:t>minēt</a:t>
            </a:r>
            <a:r>
              <a:rPr lang="en-US" sz="800" b="0" i="0" u="none" strike="noStrike" dirty="0">
                <a:effectLst/>
                <a:latin typeface="Arial" panose="020B0604020202020204" pitchFamily="34" charset="0"/>
              </a:rPr>
              <a:t> visas </a:t>
            </a:r>
            <a:r>
              <a:rPr lang="en-US" sz="800" b="0" i="0" u="none" strike="noStrike" dirty="0" err="1">
                <a:effectLst/>
                <a:latin typeface="Arial" panose="020B0604020202020204" pitchFamily="34" charset="0"/>
              </a:rPr>
              <a:t>piemērotās</a:t>
            </a:r>
            <a:r>
              <a:rPr lang="en-US" sz="800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sz="800" b="0" i="0" u="none" strike="noStrike" dirty="0" err="1">
                <a:effectLst/>
                <a:latin typeface="Arial" panose="020B0604020202020204" pitchFamily="34" charset="0"/>
              </a:rPr>
              <a:t>atbildes</a:t>
            </a:r>
            <a:r>
              <a:rPr lang="en-US" sz="800" b="0" i="0" u="none" strike="noStrike" dirty="0">
                <a:effectLst/>
                <a:latin typeface="Arial" panose="020B0604020202020204" pitchFamily="34" charset="0"/>
              </a:rPr>
              <a:t>, </a:t>
            </a:r>
            <a:r>
              <a:rPr lang="en-US" sz="800" b="0" i="0" u="none" strike="noStrike" dirty="0" err="1">
                <a:effectLst/>
                <a:latin typeface="Arial" panose="020B0604020202020204" pitchFamily="34" charset="0"/>
              </a:rPr>
              <a:t>kopējā</a:t>
            </a:r>
            <a:r>
              <a:rPr lang="en-US" sz="800" b="0" i="0" u="none" strike="noStrike" dirty="0">
                <a:effectLst/>
                <a:latin typeface="Arial" panose="020B0604020202020204" pitchFamily="34" charset="0"/>
              </a:rPr>
              <a:t> atbilžu summa </a:t>
            </a:r>
            <a:r>
              <a:rPr lang="en-US" sz="800" b="0" i="0" u="none" strike="noStrike" dirty="0" err="1">
                <a:effectLst/>
                <a:latin typeface="Arial" panose="020B0604020202020204" pitchFamily="34" charset="0"/>
              </a:rPr>
              <a:t>pārsniedz</a:t>
            </a:r>
            <a:r>
              <a:rPr lang="en-US" sz="800" b="0" i="0" u="none" strike="noStrike" dirty="0">
                <a:effectLst/>
                <a:latin typeface="Arial" panose="020B0604020202020204" pitchFamily="34" charset="0"/>
              </a:rPr>
              <a:t> 100%.</a:t>
            </a:r>
            <a:r>
              <a:rPr lang="en-US" sz="800" dirty="0"/>
              <a:t> </a:t>
            </a:r>
            <a:endParaRPr lang="lv-LV" sz="800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27D90E9E-0C20-4F6C-9BB9-EF011237D9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8041303"/>
              </p:ext>
            </p:extLst>
          </p:nvPr>
        </p:nvGraphicFramePr>
        <p:xfrm>
          <a:off x="5159896" y="223267"/>
          <a:ext cx="6696744" cy="6267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40FB278-5AE2-AAAF-F7DC-554E53F14EEB}"/>
              </a:ext>
            </a:extLst>
          </p:cNvPr>
          <p:cNvSpPr txBox="1"/>
          <p:nvPr/>
        </p:nvSpPr>
        <p:spPr>
          <a:xfrm>
            <a:off x="579518" y="2802703"/>
            <a:ext cx="1800200" cy="27699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200" b="1" dirty="0">
                <a:solidFill>
                  <a:srgbClr val="C00000"/>
                </a:solidFill>
              </a:rPr>
              <a:t>Atvērtais jautājums</a:t>
            </a:r>
          </a:p>
        </p:txBody>
      </p:sp>
    </p:spTree>
    <p:extLst>
      <p:ext uri="{BB962C8B-B14F-4D97-AF65-F5344CB8AC3E}">
        <p14:creationId xmlns:p14="http://schemas.microsoft.com/office/powerpoint/2010/main" val="2805705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13</a:t>
            </a:fld>
            <a:endParaRPr lang="lv-LV" altLang="lv-LV" sz="1100" dirty="0">
              <a:effectLst/>
              <a:latin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FCED01-8401-AD89-82B8-7475F1CCDFA6}"/>
              </a:ext>
            </a:extLst>
          </p:cNvPr>
          <p:cNvSpPr txBox="1"/>
          <p:nvPr/>
        </p:nvSpPr>
        <p:spPr>
          <a:xfrm>
            <a:off x="1595500" y="2644170"/>
            <a:ext cx="9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3. Pirmām kārtām veicamie darbi Madonas novadā </a:t>
            </a:r>
            <a:endParaRPr lang="lv-LV" sz="3200" b="1" dirty="0"/>
          </a:p>
        </p:txBody>
      </p:sp>
    </p:spTree>
    <p:extLst>
      <p:ext uri="{BB962C8B-B14F-4D97-AF65-F5344CB8AC3E}">
        <p14:creationId xmlns:p14="http://schemas.microsoft.com/office/powerpoint/2010/main" val="21636630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solidFill>
                  <a:srgbClr val="000000"/>
                </a:solidFill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14</a:t>
            </a:fld>
            <a:endParaRPr lang="lv-LV" altLang="lv-LV" sz="110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440" y="447055"/>
            <a:ext cx="97930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Q3. Lūdzu, nosauciet trīs, Jūsuprāt, galvenās lietas, kas būtu jāpaveic/ jāuzlabo Madonas novada pašvaldībai </a:t>
            </a:r>
            <a:r>
              <a:rPr lang="lv-LV" altLang="lv-LV" sz="1200" i="1" u="sng" dirty="0"/>
              <a:t>tuvāko 2 gadu laikā</a:t>
            </a:r>
            <a:r>
              <a:rPr lang="lv-LV" altLang="lv-LV" sz="1200" i="1" dirty="0"/>
              <a:t>, lai uzlabotu Jūsu dzīves kvalitāti!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577" y="116632"/>
            <a:ext cx="7632847" cy="405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9pPr>
          </a:lstStyle>
          <a:p>
            <a:r>
              <a:rPr lang="pt-BR" altLang="lv-LV" sz="2000" b="1" kern="0" dirty="0">
                <a:effectLst/>
                <a:latin typeface="Arial" panose="020B0604020202020204" pitchFamily="34" charset="0"/>
              </a:rPr>
              <a:t>3. Pirmām kārtām veicamie darbi Madonas novadā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F2EDB7B-6C80-40F6-949D-C0D0FA42F0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2618" y="764704"/>
            <a:ext cx="733425" cy="27622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317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</p:spPr>
        <p:txBody>
          <a:bodyPr wrap="square" lIns="27432" tIns="22860" rIns="27432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lv-LV" sz="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Minēšanas biežums (%)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256FEE0-F2CE-E34A-5CA7-2DCF972BF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06204" y="757497"/>
            <a:ext cx="733425" cy="27622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317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</p:spPr>
        <p:txBody>
          <a:bodyPr wrap="square" lIns="27432" tIns="22860" rIns="27432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lv-LV" sz="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Minēšanas biežums (%)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414D101-3E10-9C21-CB9B-0787E18489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673871"/>
              </p:ext>
            </p:extLst>
          </p:nvPr>
        </p:nvGraphicFramePr>
        <p:xfrm>
          <a:off x="1199456" y="1109439"/>
          <a:ext cx="4896544" cy="4048125"/>
        </p:xfrm>
        <a:graphic>
          <a:graphicData uri="http://schemas.openxmlformats.org/drawingml/2006/table">
            <a:tbl>
              <a:tblPr/>
              <a:tblGrid>
                <a:gridCol w="584065">
                  <a:extLst>
                    <a:ext uri="{9D8B030D-6E8A-4147-A177-3AD203B41FA5}">
                      <a16:colId xmlns:a16="http://schemas.microsoft.com/office/drawing/2014/main" val="1609061505"/>
                    </a:ext>
                  </a:extLst>
                </a:gridCol>
                <a:gridCol w="584065">
                  <a:extLst>
                    <a:ext uri="{9D8B030D-6E8A-4147-A177-3AD203B41FA5}">
                      <a16:colId xmlns:a16="http://schemas.microsoft.com/office/drawing/2014/main" val="779852117"/>
                    </a:ext>
                  </a:extLst>
                </a:gridCol>
                <a:gridCol w="584065">
                  <a:extLst>
                    <a:ext uri="{9D8B030D-6E8A-4147-A177-3AD203B41FA5}">
                      <a16:colId xmlns:a16="http://schemas.microsoft.com/office/drawing/2014/main" val="3989422651"/>
                    </a:ext>
                  </a:extLst>
                </a:gridCol>
                <a:gridCol w="584065">
                  <a:extLst>
                    <a:ext uri="{9D8B030D-6E8A-4147-A177-3AD203B41FA5}">
                      <a16:colId xmlns:a16="http://schemas.microsoft.com/office/drawing/2014/main" val="4214411930"/>
                    </a:ext>
                  </a:extLst>
                </a:gridCol>
                <a:gridCol w="584065">
                  <a:extLst>
                    <a:ext uri="{9D8B030D-6E8A-4147-A177-3AD203B41FA5}">
                      <a16:colId xmlns:a16="http://schemas.microsoft.com/office/drawing/2014/main" val="2930126726"/>
                    </a:ext>
                  </a:extLst>
                </a:gridCol>
                <a:gridCol w="584065">
                  <a:extLst>
                    <a:ext uri="{9D8B030D-6E8A-4147-A177-3AD203B41FA5}">
                      <a16:colId xmlns:a16="http://schemas.microsoft.com/office/drawing/2014/main" val="1094534010"/>
                    </a:ext>
                  </a:extLst>
                </a:gridCol>
                <a:gridCol w="584065">
                  <a:extLst>
                    <a:ext uri="{9D8B030D-6E8A-4147-A177-3AD203B41FA5}">
                      <a16:colId xmlns:a16="http://schemas.microsoft.com/office/drawing/2014/main" val="1087685827"/>
                    </a:ext>
                  </a:extLst>
                </a:gridCol>
                <a:gridCol w="232025">
                  <a:extLst>
                    <a:ext uri="{9D8B030D-6E8A-4147-A177-3AD203B41FA5}">
                      <a16:colId xmlns:a16="http://schemas.microsoft.com/office/drawing/2014/main" val="3374500097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1560428636"/>
                    </a:ext>
                  </a:extLst>
                </a:gridCol>
              </a:tblGrid>
              <a:tr h="161925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Labiekārtošanas problēmas</a:t>
                      </a:r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 (t.sk. zemāk minētās grupas)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49.2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957274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Ielas, ceļi, ietves, laukumi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369015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Zaļās zonas, parki, atpūtas vietas, meži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227400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Sakoptība, tīrība (t.sk. ziemā)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74363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Bērnu rotaļlaukumi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14058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Apgaismojums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508531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Atkritumu apsaimniekošana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383125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Pagalmi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687370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Dzīvnieku turēšana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744527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Peldvietas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416096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Publiskās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tualetes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587292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Soliņi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873050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Publiskā</a:t>
                      </a:r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pirts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0314495"/>
                  </a:ext>
                </a:extLst>
              </a:tr>
              <a:tr h="161925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Sociālās problēmas</a:t>
                      </a:r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 (t.sk. zemāk minētās grupas)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22.6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021175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Bezdarbs, darba tirgus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14.4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748376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Pensionāri</a:t>
                      </a:r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veci</a:t>
                      </a:r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 cilvēki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3.4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735240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Dzīves</a:t>
                      </a:r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līmenis</a:t>
                      </a:r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dzīves</a:t>
                      </a:r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dārdzība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3.0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825323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Ģimenes ar bērniem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2.6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388385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Cilvēki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īpašām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vajadzībā</a:t>
                      </a:r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71859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Sociālā palīdzība, pabalsti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0365403"/>
                  </a:ext>
                </a:extLst>
              </a:tr>
              <a:tr h="161925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Izglītības problēmas </a:t>
                      </a:r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(t.sk. zemāk minētās grupas)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15.3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045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Skolas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11.1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997443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Bērnu un jauniešu brīvais laiks, pulciņi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2.6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885870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Bērnudārzi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310606"/>
                  </a:ext>
                </a:extLst>
              </a:tr>
              <a:tr h="161925">
                <a:tc gridSpan="8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>
                          <a:effectLst/>
                          <a:latin typeface="Arial" panose="020B0604020202020204" pitchFamily="34" charset="0"/>
                        </a:rPr>
                        <a:t>Veselības</a:t>
                      </a:r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effectLst/>
                          <a:latin typeface="Arial" panose="020B0604020202020204" pitchFamily="34" charset="0"/>
                        </a:rPr>
                        <a:t>aprūpes</a:t>
                      </a:r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effectLst/>
                          <a:latin typeface="Arial" panose="020B0604020202020204" pitchFamily="34" charset="0"/>
                        </a:rPr>
                        <a:t>problēmas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13.5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2049996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1F0A7B8-BB42-6228-734E-8BC565E203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86091"/>
              </p:ext>
            </p:extLst>
          </p:nvPr>
        </p:nvGraphicFramePr>
        <p:xfrm>
          <a:off x="1192850" y="5157564"/>
          <a:ext cx="4903150" cy="647700"/>
        </p:xfrm>
        <a:graphic>
          <a:graphicData uri="http://schemas.openxmlformats.org/drawingml/2006/table">
            <a:tbl>
              <a:tblPr/>
              <a:tblGrid>
                <a:gridCol w="612859">
                  <a:extLst>
                    <a:ext uri="{9D8B030D-6E8A-4147-A177-3AD203B41FA5}">
                      <a16:colId xmlns:a16="http://schemas.microsoft.com/office/drawing/2014/main" val="3323879304"/>
                    </a:ext>
                  </a:extLst>
                </a:gridCol>
                <a:gridCol w="1838578">
                  <a:extLst>
                    <a:ext uri="{9D8B030D-6E8A-4147-A177-3AD203B41FA5}">
                      <a16:colId xmlns:a16="http://schemas.microsoft.com/office/drawing/2014/main" val="1428827548"/>
                    </a:ext>
                  </a:extLst>
                </a:gridCol>
                <a:gridCol w="612859">
                  <a:extLst>
                    <a:ext uri="{9D8B030D-6E8A-4147-A177-3AD203B41FA5}">
                      <a16:colId xmlns:a16="http://schemas.microsoft.com/office/drawing/2014/main" val="4028149014"/>
                    </a:ext>
                  </a:extLst>
                </a:gridCol>
                <a:gridCol w="612859">
                  <a:extLst>
                    <a:ext uri="{9D8B030D-6E8A-4147-A177-3AD203B41FA5}">
                      <a16:colId xmlns:a16="http://schemas.microsoft.com/office/drawing/2014/main" val="887072194"/>
                    </a:ext>
                  </a:extLst>
                </a:gridCol>
                <a:gridCol w="612859">
                  <a:extLst>
                    <a:ext uri="{9D8B030D-6E8A-4147-A177-3AD203B41FA5}">
                      <a16:colId xmlns:a16="http://schemas.microsoft.com/office/drawing/2014/main" val="2642452410"/>
                    </a:ext>
                  </a:extLst>
                </a:gridCol>
                <a:gridCol w="53565">
                  <a:extLst>
                    <a:ext uri="{9D8B030D-6E8A-4147-A177-3AD203B41FA5}">
                      <a16:colId xmlns:a16="http://schemas.microsoft.com/office/drawing/2014/main" val="4156093726"/>
                    </a:ext>
                  </a:extLst>
                </a:gridCol>
                <a:gridCol w="559571">
                  <a:extLst>
                    <a:ext uri="{9D8B030D-6E8A-4147-A177-3AD203B41FA5}">
                      <a16:colId xmlns:a16="http://schemas.microsoft.com/office/drawing/2014/main" val="2848148970"/>
                    </a:ext>
                  </a:extLst>
                </a:gridCol>
              </a:tblGrid>
              <a:tr h="161925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Dzīvojamā fonda problēmas </a:t>
                      </a:r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(t.sk. zemāk minētās grupas)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11.0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670927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Mājokļu trūkums, dārdzība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133421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Namu uzturēšana, apsaimniekošana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45214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Māju renovācija, siltināšana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7674317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6C379C7F-49CC-0564-0214-17FBD23019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8341205"/>
              </p:ext>
            </p:extLst>
          </p:nvPr>
        </p:nvGraphicFramePr>
        <p:xfrm>
          <a:off x="6253229" y="1112311"/>
          <a:ext cx="5486400" cy="3900865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97128723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34651964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0411672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5719336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7000362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80638229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71635083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7415789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56279673"/>
                    </a:ext>
                  </a:extLst>
                </a:gridCol>
              </a:tblGrid>
              <a:tr h="161925">
                <a:tc gridSpan="8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>
                          <a:effectLst/>
                          <a:latin typeface="Arial" panose="020B0604020202020204" pitchFamily="34" charset="0"/>
                        </a:rPr>
                        <a:t>Kultūras</a:t>
                      </a:r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 un </a:t>
                      </a:r>
                      <a:r>
                        <a:rPr lang="en-US" sz="1000" b="1" i="0" u="none" strike="noStrike" dirty="0" err="1">
                          <a:effectLst/>
                          <a:latin typeface="Arial" panose="020B0604020202020204" pitchFamily="34" charset="0"/>
                        </a:rPr>
                        <a:t>izklaides</a:t>
                      </a:r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effectLst/>
                          <a:latin typeface="Arial" panose="020B0604020202020204" pitchFamily="34" charset="0"/>
                        </a:rPr>
                        <a:t>problēmas</a:t>
                      </a:r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800" b="1" i="0" u="none" strike="noStrike" dirty="0">
                          <a:effectLst/>
                          <a:latin typeface="Arial" panose="020B0604020202020204" pitchFamily="34" charset="0"/>
                        </a:rPr>
                        <a:t>(t.sk. </a:t>
                      </a:r>
                      <a:r>
                        <a:rPr lang="en-US" sz="800" b="1" i="0" u="none" strike="noStrike" dirty="0" err="1">
                          <a:effectLst/>
                          <a:latin typeface="Arial" panose="020B0604020202020204" pitchFamily="34" charset="0"/>
                        </a:rPr>
                        <a:t>zemāk</a:t>
                      </a:r>
                      <a:r>
                        <a:rPr lang="en-US" sz="800" b="1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800" b="1" i="0" u="none" strike="noStrike" dirty="0" err="1">
                          <a:effectLst/>
                          <a:latin typeface="Arial" panose="020B0604020202020204" pitchFamily="34" charset="0"/>
                        </a:rPr>
                        <a:t>minētās</a:t>
                      </a:r>
                      <a:r>
                        <a:rPr lang="en-US" sz="800" b="1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800" b="1" i="0" u="none" strike="noStrike" dirty="0" err="1">
                          <a:effectLst/>
                          <a:latin typeface="Arial" panose="020B0604020202020204" pitchFamily="34" charset="0"/>
                        </a:rPr>
                        <a:t>grupas</a:t>
                      </a:r>
                      <a:r>
                        <a:rPr lang="en-US" sz="800" b="1" i="0" u="none" strike="noStrike" dirty="0">
                          <a:effectLst/>
                          <a:latin typeface="Arial" panose="020B0604020202020204" pitchFamily="34" charset="0"/>
                        </a:rPr>
                        <a:t>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9.8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014146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Kultūras, izklaides pasākumi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4.6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58756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Kultūras</a:t>
                      </a:r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izklaides</a:t>
                      </a:r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objekti</a:t>
                      </a:r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vietas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4.6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9397463"/>
                  </a:ext>
                </a:extLst>
              </a:tr>
              <a:tr h="161925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Ekonomiskās problēmas</a:t>
                      </a:r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 (t.sk. zemāk minētās grupas)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9.7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003626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Pakalpojumu pieejamība, tirdzniecība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4.5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106466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Atbalsts uzņēmējiem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3.5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16377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Ražošanas atbalsts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610319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Lauksaimnieku atbalsts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992329"/>
                  </a:ext>
                </a:extLst>
              </a:tr>
              <a:tr h="161925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Sporta problēmas </a:t>
                      </a:r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(t.sk. zemāk minētās grupas)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8.4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843232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Sporta objekti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5.4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964967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Sporta pasākumi, nodarbības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2.2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0519805"/>
                  </a:ext>
                </a:extLst>
              </a:tr>
              <a:tr h="161925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Vadības darba problēmas </a:t>
                      </a:r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(t.sk. zemāk minētās grupas)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6.2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733465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Uzmanība</a:t>
                      </a:r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pagastu</a:t>
                      </a:r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problēmām</a:t>
                      </a:r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, ne </a:t>
                      </a:r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tikai</a:t>
                      </a:r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pilsētu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0157846"/>
                  </a:ext>
                </a:extLst>
              </a:tr>
              <a:tr h="17659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Komunikācija</a:t>
                      </a:r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ar</a:t>
                      </a:r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iedzīvotājiem</a:t>
                      </a:r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informēšana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235110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Attieksme</a:t>
                      </a:r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rūpes</a:t>
                      </a:r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 par </a:t>
                      </a:r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iedzīvotājiem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0.3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0546851"/>
                  </a:ext>
                </a:extLst>
              </a:tr>
              <a:tr h="161925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Transporta problēmas </a:t>
                      </a:r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(t.sk. zemāk minētās grupas)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4.7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089163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Sabiedriskais transports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3.2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319296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Autostāvvietas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0.4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3564909"/>
                  </a:ext>
                </a:extLst>
              </a:tr>
              <a:tr h="161925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Komunālo pakalpojumu problēmas (t.sk. cenas)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4.6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2000159"/>
                  </a:ext>
                </a:extLst>
              </a:tr>
              <a:tr h="161925">
                <a:tc gridSpan="8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>
                          <a:effectLst/>
                          <a:latin typeface="Arial" panose="020B0604020202020204" pitchFamily="34" charset="0"/>
                        </a:rPr>
                        <a:t>Demogrāfijas</a:t>
                      </a:r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effectLst/>
                          <a:latin typeface="Arial" panose="020B0604020202020204" pitchFamily="34" charset="0"/>
                        </a:rPr>
                        <a:t>problēmas</a:t>
                      </a:r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>
                          <a:effectLst/>
                          <a:latin typeface="Arial" panose="020B0604020202020204" pitchFamily="34" charset="0"/>
                        </a:rPr>
                        <a:t>iedzīvotāju</a:t>
                      </a:r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effectLst/>
                          <a:latin typeface="Arial" panose="020B0604020202020204" pitchFamily="34" charset="0"/>
                        </a:rPr>
                        <a:t>izbraukšana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2.7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8784578"/>
                  </a:ext>
                </a:extLst>
              </a:tr>
              <a:tr h="161925"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>
                          <a:effectLst/>
                          <a:latin typeface="Arial" panose="020B0604020202020204" pitchFamily="34" charset="0"/>
                        </a:rPr>
                        <a:t>Sabiedriskās</a:t>
                      </a:r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effectLst/>
                          <a:latin typeface="Arial" panose="020B0604020202020204" pitchFamily="34" charset="0"/>
                        </a:rPr>
                        <a:t>kārtības</a:t>
                      </a:r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 un </a:t>
                      </a:r>
                      <a:r>
                        <a:rPr lang="en-US" sz="1000" b="1" i="0" u="none" strike="noStrike" dirty="0" err="1">
                          <a:effectLst/>
                          <a:latin typeface="Arial" panose="020B0604020202020204" pitchFamily="34" charset="0"/>
                        </a:rPr>
                        <a:t>drošības</a:t>
                      </a:r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effectLst/>
                          <a:latin typeface="Arial" panose="020B0604020202020204" pitchFamily="34" charset="0"/>
                        </a:rPr>
                        <a:t>problēmas</a:t>
                      </a:r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>
                          <a:effectLst/>
                          <a:latin typeface="Arial" panose="020B0604020202020204" pitchFamily="34" charset="0"/>
                        </a:rPr>
                        <a:t>policijas</a:t>
                      </a:r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effectLst/>
                          <a:latin typeface="Arial" panose="020B0604020202020204" pitchFamily="34" charset="0"/>
                        </a:rPr>
                        <a:t>darbs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1.6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0476023"/>
                  </a:ext>
                </a:extLst>
              </a:tr>
              <a:tr h="161925">
                <a:tc gridSpan="8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>
                          <a:effectLst/>
                          <a:latin typeface="Arial" panose="020B0604020202020204" pitchFamily="34" charset="0"/>
                        </a:rPr>
                        <a:t>Tūrisma</a:t>
                      </a:r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effectLst/>
                          <a:latin typeface="Arial" panose="020B0604020202020204" pitchFamily="34" charset="0"/>
                        </a:rPr>
                        <a:t>problēmas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1.2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6150830"/>
                  </a:ext>
                </a:extLst>
              </a:tr>
              <a:tr h="1619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Cita atbilde**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2.9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579520"/>
                  </a:ext>
                </a:extLst>
              </a:tr>
              <a:tr h="16192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Grūti pateikt/ nav tādu lietu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18.9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64500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EB48E40C-EB88-DDA0-0092-986AFA3FF8E2}"/>
              </a:ext>
            </a:extLst>
          </p:cNvPr>
          <p:cNvSpPr txBox="1"/>
          <p:nvPr/>
        </p:nvSpPr>
        <p:spPr>
          <a:xfrm>
            <a:off x="6168008" y="5013176"/>
            <a:ext cx="6094602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b="0" i="1" u="none" strike="noStrike" dirty="0">
                <a:effectLst/>
                <a:latin typeface="Arial" panose="020B0604020202020204" pitchFamily="34" charset="0"/>
              </a:rPr>
              <a:t>Bāze: </a:t>
            </a:r>
            <a:r>
              <a:rPr lang="en-US" sz="800" b="0" i="1" u="none" strike="noStrike" dirty="0" err="1">
                <a:effectLst/>
                <a:latin typeface="Arial" panose="020B0604020202020204" pitchFamily="34" charset="0"/>
              </a:rPr>
              <a:t>visi</a:t>
            </a:r>
            <a:r>
              <a:rPr lang="en-US" sz="800" b="0" i="1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sz="800" b="0" i="1" u="none" strike="noStrike" dirty="0" err="1">
                <a:effectLst/>
                <a:latin typeface="Arial" panose="020B0604020202020204" pitchFamily="34" charset="0"/>
              </a:rPr>
              <a:t>respondenti</a:t>
            </a:r>
            <a:r>
              <a:rPr lang="en-US" sz="800" b="0" i="1" u="none" strike="noStrike" dirty="0">
                <a:effectLst/>
                <a:latin typeface="Arial" panose="020B0604020202020204" pitchFamily="34" charset="0"/>
              </a:rPr>
              <a:t>, n=500</a:t>
            </a:r>
            <a:r>
              <a:rPr lang="en-US" sz="800" dirty="0"/>
              <a:t> </a:t>
            </a:r>
            <a:endParaRPr lang="lv-LV" sz="800" dirty="0"/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BA92D2FF-41A8-AEFD-F81B-1A7CD4DBE0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722609"/>
              </p:ext>
            </p:extLst>
          </p:nvPr>
        </p:nvGraphicFramePr>
        <p:xfrm>
          <a:off x="6256792" y="5224611"/>
          <a:ext cx="5482837" cy="1228725"/>
        </p:xfrm>
        <a:graphic>
          <a:graphicData uri="http://schemas.openxmlformats.org/drawingml/2006/table">
            <a:tbl>
              <a:tblPr/>
              <a:tblGrid>
                <a:gridCol w="5482837">
                  <a:extLst>
                    <a:ext uri="{9D8B030D-6E8A-4147-A177-3AD203B41FA5}">
                      <a16:colId xmlns:a16="http://schemas.microsoft.com/office/drawing/2014/main" val="248101637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 fontAlgn="auto"/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*Tā kā katrs respondents varēja minēt visas piemērotās atbildes, kopējā atbilžu summa pārsniedz 100%.</a:t>
                      </a:r>
                    </a:p>
                    <a:p>
                      <a:pPr algn="just" fontAlgn="auto"/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**Kategorijā </a:t>
                      </a:r>
                      <a:r>
                        <a:rPr lang="lv-LV" sz="800" b="0" i="1" u="sng" strike="noStrike" dirty="0">
                          <a:effectLst/>
                          <a:latin typeface="Arial" panose="020B0604020202020204" pitchFamily="34" charset="0"/>
                        </a:rPr>
                        <a:t>"Cita atbilde"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 ietilpst: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"uzlabot mobilā tīkla pārklājumu novadā (Bite, LMT)"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2 reizes);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"būtu vairāk jāinvestē lauku teritorijās, lai cilvēki būtu spējīgi dzīvot"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"cilvēkam pret otru cilvēku jāizturas sirsnīgi"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"izbūvēt ugunsdzēsības depo, kas jau sen ir plānots"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"Jaunkalsnavā nepieciešama laba kapu pārzine, kas veic savu darbu godprātīgi"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"jāatbrīvojas no padomju laika lietām, paradumiem"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"lai cilvēkiem laukos būtu ko darīt"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"nav kārtības ar glābšanas dienestu, daži posteņi tiek slēgti uz laiku, tad nav palīdzības"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"pašiem cilvēkiem jābūt uzņēmīgiem"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"samazināt īpašuma nodokli"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"samazināt zemes nodokli"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"tas ir atkarīgs no finanšu iespējām"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"tā turpināt attīstīt novadu"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"uzskata, ka pēc veiktajām reformām novadā nekas labs vispār nevarot būt"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818345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38B901B-BAE2-E605-0544-D3AFD2AF3243}"/>
              </a:ext>
            </a:extLst>
          </p:cNvPr>
          <p:cNvSpPr txBox="1"/>
          <p:nvPr/>
        </p:nvSpPr>
        <p:spPr>
          <a:xfrm>
            <a:off x="1192850" y="6029740"/>
            <a:ext cx="1800200" cy="27699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200" b="1" dirty="0">
                <a:solidFill>
                  <a:srgbClr val="C00000"/>
                </a:solidFill>
              </a:rPr>
              <a:t>Atvērtais jautājums</a:t>
            </a:r>
          </a:p>
        </p:txBody>
      </p:sp>
    </p:spTree>
    <p:extLst>
      <p:ext uri="{BB962C8B-B14F-4D97-AF65-F5344CB8AC3E}">
        <p14:creationId xmlns:p14="http://schemas.microsoft.com/office/powerpoint/2010/main" val="11968580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solidFill>
                  <a:srgbClr val="000000"/>
                </a:solidFill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15</a:t>
            </a:fld>
            <a:endParaRPr lang="lv-LV" altLang="lv-LV" sz="110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625" y="2062589"/>
            <a:ext cx="403420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Q3. Lūdzu, nosauciet trīs, Jūsuprāt, galvenās lietas, kas būtu jāpaveic/ jāuzlabo Madonas novada pašvaldībai </a:t>
            </a:r>
            <a:r>
              <a:rPr lang="lv-LV" altLang="lv-LV" sz="1200" i="1" u="sng" dirty="0"/>
              <a:t>tuvāko 2 gadu laikā</a:t>
            </a:r>
            <a:r>
              <a:rPr lang="lv-LV" altLang="lv-LV" sz="1200" i="1" dirty="0"/>
              <a:t>, lai uzlabotu Jūsu dzīves kvalitāti!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625" y="1295674"/>
            <a:ext cx="4034207" cy="405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9pPr>
          </a:lstStyle>
          <a:p>
            <a:pPr algn="just"/>
            <a:r>
              <a:rPr lang="pt-BR" altLang="lv-LV" sz="2000" b="1" kern="0" dirty="0">
                <a:effectLst/>
                <a:latin typeface="Arial" panose="020B0604020202020204" pitchFamily="34" charset="0"/>
              </a:rPr>
              <a:t>3. Pirmām kārtām veicamie darbi Madonas novadā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0E38E0-2C10-C23B-32DB-5AECC45AF544}"/>
              </a:ext>
            </a:extLst>
          </p:cNvPr>
          <p:cNvSpPr txBox="1"/>
          <p:nvPr/>
        </p:nvSpPr>
        <p:spPr>
          <a:xfrm>
            <a:off x="527871" y="4714691"/>
            <a:ext cx="40559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 sz="1000"/>
            </a:pPr>
            <a:r>
              <a:rPr lang="lv-LV" sz="800" b="0" dirty="0">
                <a:solidFill>
                  <a:srgbClr val="000000"/>
                </a:solidFill>
                <a:latin typeface="Arial"/>
                <a:cs typeface="Arial"/>
              </a:rPr>
              <a:t>*Tā kā katrs respondents varēja minēt visas piemērotās atbildes, kopējā atbilžu summa pārsniedz 100%.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D5450B0-4AE4-2F9A-2F50-4D55487C8E6A}"/>
              </a:ext>
            </a:extLst>
          </p:cNvPr>
          <p:cNvSpPr txBox="1"/>
          <p:nvPr/>
        </p:nvSpPr>
        <p:spPr>
          <a:xfrm>
            <a:off x="549625" y="3573016"/>
            <a:ext cx="374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Respondentu atbildes atkarībā no dzīvesvietas</a:t>
            </a:r>
            <a:endParaRPr lang="lv-LV" sz="12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F4E70BD-177C-4A0F-8203-EB312E9ABA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988182"/>
              </p:ext>
            </p:extLst>
          </p:nvPr>
        </p:nvGraphicFramePr>
        <p:xfrm>
          <a:off x="5159896" y="188640"/>
          <a:ext cx="6710560" cy="6257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E42860E-3E2D-F99F-8AE2-AD7AF448E59B}"/>
              </a:ext>
            </a:extLst>
          </p:cNvPr>
          <p:cNvSpPr txBox="1"/>
          <p:nvPr/>
        </p:nvSpPr>
        <p:spPr>
          <a:xfrm>
            <a:off x="622512" y="2972270"/>
            <a:ext cx="1800200" cy="27699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200" b="1" dirty="0">
                <a:solidFill>
                  <a:srgbClr val="C00000"/>
                </a:solidFill>
              </a:rPr>
              <a:t>Atvērtais jautājums</a:t>
            </a:r>
          </a:p>
        </p:txBody>
      </p:sp>
    </p:spTree>
    <p:extLst>
      <p:ext uri="{BB962C8B-B14F-4D97-AF65-F5344CB8AC3E}">
        <p14:creationId xmlns:p14="http://schemas.microsoft.com/office/powerpoint/2010/main" val="10310884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16</a:t>
            </a:fld>
            <a:endParaRPr lang="lv-LV" altLang="lv-LV" sz="1100" dirty="0">
              <a:effectLst/>
              <a:latin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FCED01-8401-AD89-82B8-7475F1CCDFA6}"/>
              </a:ext>
            </a:extLst>
          </p:cNvPr>
          <p:cNvSpPr txBox="1"/>
          <p:nvPr/>
        </p:nvSpPr>
        <p:spPr>
          <a:xfrm>
            <a:off x="1595500" y="2890391"/>
            <a:ext cx="9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200" b="1" dirty="0"/>
              <a:t>4. Ekonomiskās situācijas Madonas novadā vērtējums </a:t>
            </a:r>
          </a:p>
        </p:txBody>
      </p:sp>
    </p:spTree>
    <p:extLst>
      <p:ext uri="{BB962C8B-B14F-4D97-AF65-F5344CB8AC3E}">
        <p14:creationId xmlns:p14="http://schemas.microsoft.com/office/powerpoint/2010/main" val="35557317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468721" y="431578"/>
            <a:ext cx="9254559" cy="405134"/>
          </a:xfrm>
          <a:noFill/>
        </p:spPr>
        <p:txBody>
          <a:bodyPr/>
          <a:lstStyle/>
          <a:p>
            <a:r>
              <a:rPr lang="lv-LV" altLang="lv-LV" sz="2000" b="1" dirty="0">
                <a:effectLst/>
                <a:latin typeface="Arial" panose="020B0604020202020204" pitchFamily="34" charset="0"/>
              </a:rPr>
              <a:t>4. Ekonomiskās situācijas Madonas novadā vērtējums </a:t>
            </a:r>
          </a:p>
        </p:txBody>
      </p:sp>
      <p:sp>
        <p:nvSpPr>
          <p:cNvPr id="8196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528" y="1095127"/>
            <a:ext cx="81837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Q4. Kā Jūs novērtētu </a:t>
            </a:r>
            <a:r>
              <a:rPr lang="lv-LV" altLang="lv-LV" sz="1200" i="1" u="sng" dirty="0"/>
              <a:t>vispārējo ekonomisko situāciju</a:t>
            </a:r>
            <a:r>
              <a:rPr lang="lv-LV" altLang="lv-LV" sz="1200" i="1" dirty="0"/>
              <a:t> Madonas novadā, salīdzinot ar to, kāda tā bija </a:t>
            </a:r>
            <a:r>
              <a:rPr lang="lv-LV" altLang="lv-LV" sz="1200" i="1" u="sng" dirty="0"/>
              <a:t>pirms 2 gadiem</a:t>
            </a:r>
            <a:r>
              <a:rPr lang="lv-LV" altLang="lv-LV" sz="1200" i="1" dirty="0"/>
              <a:t>? Vai pēc Jūsu domām tā ir:</a:t>
            </a:r>
          </a:p>
        </p:txBody>
      </p:sp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17</a:t>
            </a:fld>
            <a:endParaRPr lang="lv-LV" altLang="lv-LV" sz="1100" dirty="0">
              <a:effectLst/>
              <a:latin typeface="Arial" charset="0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FDE799DD-E404-49CB-900A-EEDEF64386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701295"/>
              </p:ext>
            </p:extLst>
          </p:nvPr>
        </p:nvGraphicFramePr>
        <p:xfrm>
          <a:off x="2207568" y="1700808"/>
          <a:ext cx="777686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796339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solidFill>
                  <a:srgbClr val="000000"/>
                </a:solidFill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18</a:t>
            </a:fld>
            <a:endParaRPr lang="lv-LV" altLang="lv-LV" sz="110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9625" y="2924944"/>
            <a:ext cx="41062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Sociāldemogrāfisko grupu atbilžu sadalījums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625" y="1844824"/>
            <a:ext cx="353015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Q4. Kā Jūs novērtētu </a:t>
            </a:r>
            <a:r>
              <a:rPr lang="lv-LV" altLang="lv-LV" sz="1200" i="1" u="sng" dirty="0"/>
              <a:t>vispārējo ekonomisko situāciju</a:t>
            </a:r>
            <a:r>
              <a:rPr lang="lv-LV" altLang="lv-LV" sz="1200" i="1" dirty="0"/>
              <a:t> Madonas novadā, salīdzinot ar to, kāda tā bija </a:t>
            </a:r>
            <a:r>
              <a:rPr lang="lv-LV" altLang="lv-LV" sz="1200" i="1" u="sng" dirty="0"/>
              <a:t>pirms 2 gadiem</a:t>
            </a:r>
            <a:r>
              <a:rPr lang="lv-LV" altLang="lv-LV" sz="1200" i="1" dirty="0"/>
              <a:t>? Vai pēc Jūsu domām tā ir: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625" y="1079650"/>
            <a:ext cx="3530151" cy="405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9pPr>
          </a:lstStyle>
          <a:p>
            <a:pPr algn="just"/>
            <a:r>
              <a:rPr lang="lv-LV" altLang="lv-LV" sz="2000" b="1" kern="0" dirty="0">
                <a:effectLst/>
                <a:latin typeface="Arial" panose="020B0604020202020204" pitchFamily="34" charset="0"/>
              </a:rPr>
              <a:t>4. Ekonomiskās situācijas Madonas novadā vērtējums </a:t>
            </a:r>
          </a:p>
        </p:txBody>
      </p:sp>
      <p:sp>
        <p:nvSpPr>
          <p:cNvPr id="2" name="Text Box 1">
            <a:extLst>
              <a:ext uri="{FF2B5EF4-FFF2-40B4-BE49-F238E27FC236}">
                <a16:creationId xmlns:a16="http://schemas.microsoft.com/office/drawing/2014/main" id="{8CFAD3B1-E13D-8367-0969-58089C401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512" y="4653424"/>
            <a:ext cx="3385256" cy="159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27432" tIns="22860" rIns="0" bIns="22860" anchor="ctr" upright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 sz="1000"/>
            </a:pPr>
            <a:r>
              <a:rPr lang="lv-LV" sz="800" dirty="0">
                <a:latin typeface="Arial"/>
                <a:cs typeface="Arial"/>
              </a:rPr>
              <a:t>*Respondentu skaits nepietiekams ticamu secinājumu izdarīšanai.</a:t>
            </a:r>
            <a:endParaRPr lang="lv-LV" sz="800" b="0" dirty="0">
              <a:latin typeface="Arial"/>
              <a:cs typeface="Arial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43F7CA5-5EF1-4D22-8256-427BBD658C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6360780"/>
              </p:ext>
            </p:extLst>
          </p:nvPr>
        </p:nvGraphicFramePr>
        <p:xfrm>
          <a:off x="4583832" y="225380"/>
          <a:ext cx="7344816" cy="62279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792557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468721" y="503586"/>
            <a:ext cx="9254559" cy="405134"/>
          </a:xfrm>
          <a:noFill/>
        </p:spPr>
        <p:txBody>
          <a:bodyPr/>
          <a:lstStyle/>
          <a:p>
            <a:r>
              <a:rPr lang="lv-LV" altLang="lv-LV" sz="2000" b="1" dirty="0">
                <a:effectLst/>
                <a:latin typeface="Arial" panose="020B0604020202020204" pitchFamily="34" charset="0"/>
              </a:rPr>
              <a:t>4. Ekonomiskās situācijas Madonas novadā vērtējums </a:t>
            </a:r>
          </a:p>
        </p:txBody>
      </p:sp>
      <p:sp>
        <p:nvSpPr>
          <p:cNvPr id="8196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2640" y="1063769"/>
            <a:ext cx="897584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Q5. Kā, pēc Jūsu domām, varētu mainīties </a:t>
            </a:r>
            <a:r>
              <a:rPr lang="lv-LV" altLang="lv-LV" sz="1200" i="1" u="sng" dirty="0"/>
              <a:t>vispārējā ekonomiskā situācija</a:t>
            </a:r>
            <a:r>
              <a:rPr lang="lv-LV" altLang="lv-LV" sz="1200" i="1" dirty="0"/>
              <a:t> Madonas novadā </a:t>
            </a:r>
            <a:r>
              <a:rPr lang="lv-LV" altLang="lv-LV" sz="1200" i="1" u="sng" dirty="0"/>
              <a:t>nākamo 12 mēnešu laikā</a:t>
            </a:r>
            <a:r>
              <a:rPr lang="lv-LV" altLang="lv-LV" sz="1200" i="1" dirty="0"/>
              <a:t>? Vai tā:</a:t>
            </a:r>
          </a:p>
        </p:txBody>
      </p:sp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19</a:t>
            </a:fld>
            <a:endParaRPr lang="lv-LV" altLang="lv-LV" sz="1100" dirty="0">
              <a:effectLst/>
              <a:latin typeface="Arial" charset="0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29C16C80-9280-4D8A-9F4E-C02E56664F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6922591"/>
              </p:ext>
            </p:extLst>
          </p:nvPr>
        </p:nvGraphicFramePr>
        <p:xfrm>
          <a:off x="1811524" y="1628800"/>
          <a:ext cx="856895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75177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83DE8992-3F2A-49E8-A8D4-E3DD5C4F93F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7129"/>
            <a:ext cx="12192000" cy="533599"/>
          </a:xfrm>
          <a:noFill/>
        </p:spPr>
        <p:txBody>
          <a:bodyPr/>
          <a:lstStyle/>
          <a:p>
            <a:r>
              <a:rPr lang="lv-LV" altLang="lv-LV" sz="2800" b="1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Pētījuma tehniskā </a:t>
            </a:r>
            <a:r>
              <a:rPr lang="lv-LV" altLang="lv-LV" sz="2800" b="1" dirty="0">
                <a:effectLst/>
                <a:latin typeface="Arial" panose="020B0604020202020204" pitchFamily="34" charset="0"/>
              </a:rPr>
              <a:t>informācija</a:t>
            </a:r>
          </a:p>
        </p:txBody>
      </p:sp>
      <p:pic>
        <p:nvPicPr>
          <p:cNvPr id="3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8">
            <a:extLst>
              <a:ext uri="{FF2B5EF4-FFF2-40B4-BE49-F238E27FC236}">
                <a16:creationId xmlns:a16="http://schemas.microsoft.com/office/drawing/2014/main" id="{43360A3F-5D07-43B0-B898-233B52C09E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428" y="1340768"/>
            <a:ext cx="10010156" cy="3456384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69925" indent="-325438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22350" indent="-350838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39850" indent="-315913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681163" indent="-339725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1383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955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0527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099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auto">
              <a:lnSpc>
                <a:spcPct val="120000"/>
              </a:lnSpc>
              <a:spcAft>
                <a:spcPts val="0"/>
              </a:spcAft>
              <a:buClr>
                <a:srgbClr val="000000"/>
              </a:buClr>
              <a:defRPr/>
            </a:pPr>
            <a:r>
              <a:rPr lang="lv-LV" altLang="en-US" sz="1800" b="1" kern="0" dirty="0">
                <a:solidFill>
                  <a:srgbClr val="000000"/>
                </a:solidFill>
                <a:cs typeface="+mn-cs"/>
              </a:rPr>
              <a:t>Pētījuma veicējs: </a:t>
            </a:r>
            <a:r>
              <a:rPr lang="lv-LV" altLang="en-US" sz="1800" kern="0" dirty="0">
                <a:solidFill>
                  <a:srgbClr val="000000"/>
                </a:solidFill>
                <a:cs typeface="+mn-cs"/>
              </a:rPr>
              <a:t>Pētījumu centrs SKDS</a:t>
            </a:r>
          </a:p>
          <a:p>
            <a:pPr algn="just" fontAlgn="auto">
              <a:lnSpc>
                <a:spcPct val="120000"/>
              </a:lnSpc>
              <a:spcAft>
                <a:spcPts val="0"/>
              </a:spcAft>
              <a:buClr>
                <a:srgbClr val="000000"/>
              </a:buClr>
              <a:defRPr/>
            </a:pPr>
            <a:r>
              <a:rPr lang="lv-LV" altLang="en-US" sz="1800" b="1" kern="0" dirty="0">
                <a:solidFill>
                  <a:srgbClr val="000000"/>
                </a:solidFill>
                <a:cs typeface="+mn-cs"/>
              </a:rPr>
              <a:t>Mērķa grupa: </a:t>
            </a:r>
            <a:r>
              <a:rPr lang="lv-LV" altLang="en-US" sz="1800" kern="0" dirty="0">
                <a:solidFill>
                  <a:srgbClr val="000000"/>
                </a:solidFill>
                <a:cs typeface="+mn-cs"/>
              </a:rPr>
              <a:t>Madonas novada iedzīvotāji, kuri vecāki par 18 gadiem</a:t>
            </a:r>
          </a:p>
          <a:p>
            <a:pPr algn="just" fontAlgn="auto">
              <a:lnSpc>
                <a:spcPct val="120000"/>
              </a:lnSpc>
              <a:spcAft>
                <a:spcPts val="0"/>
              </a:spcAft>
              <a:buClr>
                <a:srgbClr val="000000"/>
              </a:buClr>
              <a:defRPr/>
            </a:pPr>
            <a:r>
              <a:rPr lang="lv-LV" altLang="en-US" sz="1800" b="1" kern="0" dirty="0">
                <a:solidFill>
                  <a:srgbClr val="000000"/>
                </a:solidFill>
                <a:cs typeface="+mn-cs"/>
              </a:rPr>
              <a:t>Sasniegtās izlases apjoms: </a:t>
            </a:r>
            <a:r>
              <a:rPr lang="lv-LV" altLang="en-US" sz="1800" kern="0" dirty="0">
                <a:solidFill>
                  <a:srgbClr val="000000"/>
                </a:solidFill>
                <a:cs typeface="+mn-cs"/>
              </a:rPr>
              <a:t>500 respondenti</a:t>
            </a:r>
          </a:p>
          <a:p>
            <a:pPr algn="just" fontAlgn="auto">
              <a:lnSpc>
                <a:spcPct val="120000"/>
              </a:lnSpc>
              <a:spcAft>
                <a:spcPts val="0"/>
              </a:spcAft>
              <a:buClr>
                <a:srgbClr val="000000"/>
              </a:buClr>
              <a:defRPr/>
            </a:pPr>
            <a:r>
              <a:rPr lang="lv-LV" altLang="en-US" sz="1800" b="1" kern="0" dirty="0">
                <a:solidFill>
                  <a:srgbClr val="000000"/>
                </a:solidFill>
                <a:cs typeface="+mn-cs"/>
              </a:rPr>
              <a:t>Aptaujas metode: </a:t>
            </a:r>
            <a:r>
              <a:rPr lang="lv-LV" altLang="en-US" sz="1800" kern="0" dirty="0">
                <a:solidFill>
                  <a:srgbClr val="000000"/>
                </a:solidFill>
                <a:cs typeface="+mn-cs"/>
              </a:rPr>
              <a:t>CATI (telefonintervijas)</a:t>
            </a:r>
          </a:p>
          <a:p>
            <a:pPr algn="just" fontAlgn="auto">
              <a:lnSpc>
                <a:spcPct val="120000"/>
              </a:lnSpc>
              <a:spcAft>
                <a:spcPts val="0"/>
              </a:spcAft>
              <a:buClr>
                <a:srgbClr val="000000"/>
              </a:buClr>
              <a:defRPr/>
            </a:pPr>
            <a:r>
              <a:rPr lang="lv-LV" altLang="en-US" sz="1800" b="1" kern="0" dirty="0">
                <a:solidFill>
                  <a:srgbClr val="000000"/>
                </a:solidFill>
                <a:cs typeface="+mn-cs"/>
              </a:rPr>
              <a:t>Izlases metode</a:t>
            </a:r>
            <a:r>
              <a:rPr lang="lv-LV" altLang="en-US" sz="1800" kern="0" dirty="0">
                <a:solidFill>
                  <a:srgbClr val="000000"/>
                </a:solidFill>
                <a:cs typeface="+mn-cs"/>
              </a:rPr>
              <a:t>: </a:t>
            </a:r>
            <a:r>
              <a:rPr lang="es-ES" altLang="en-US" sz="1800" kern="0" dirty="0">
                <a:solidFill>
                  <a:srgbClr val="000000"/>
                </a:solidFill>
                <a:cs typeface="+mn-cs"/>
              </a:rPr>
              <a:t>Nejaušā izlase</a:t>
            </a:r>
            <a:endParaRPr lang="lv-LV" altLang="en-US" sz="1800" kern="0" dirty="0">
              <a:solidFill>
                <a:srgbClr val="000000"/>
              </a:solidFill>
              <a:cs typeface="+mn-cs"/>
            </a:endParaRPr>
          </a:p>
          <a:p>
            <a:pPr algn="just" fontAlgn="auto">
              <a:lnSpc>
                <a:spcPct val="120000"/>
              </a:lnSpc>
              <a:spcAft>
                <a:spcPts val="0"/>
              </a:spcAft>
              <a:buClr>
                <a:srgbClr val="000000"/>
              </a:buClr>
              <a:defRPr/>
            </a:pPr>
            <a:r>
              <a:rPr lang="lv-LV" altLang="en-US" sz="1800" b="1" kern="0" dirty="0">
                <a:solidFill>
                  <a:srgbClr val="000000"/>
                </a:solidFill>
                <a:cs typeface="+mn-cs"/>
              </a:rPr>
              <a:t>Ģeogrāfiskais pārklājums: </a:t>
            </a:r>
            <a:r>
              <a:rPr lang="lv-LV" altLang="en-US" sz="1800" kern="0" dirty="0">
                <a:solidFill>
                  <a:srgbClr val="000000"/>
                </a:solidFill>
                <a:cs typeface="+mn-cs"/>
              </a:rPr>
              <a:t>Madonas novads</a:t>
            </a:r>
          </a:p>
          <a:p>
            <a:pPr algn="just" fontAlgn="auto">
              <a:lnSpc>
                <a:spcPct val="120000"/>
              </a:lnSpc>
              <a:spcAft>
                <a:spcPts val="0"/>
              </a:spcAft>
              <a:buClr>
                <a:srgbClr val="000000"/>
              </a:buClr>
              <a:defRPr/>
            </a:pPr>
            <a:r>
              <a:rPr lang="lv-LV" altLang="en-US" sz="1800" b="1" kern="0" dirty="0">
                <a:solidFill>
                  <a:srgbClr val="000000"/>
                </a:solidFill>
                <a:cs typeface="+mn-cs"/>
              </a:rPr>
              <a:t>Aptaujas veikšanas laiks: </a:t>
            </a:r>
            <a:r>
              <a:rPr lang="lv-LV" altLang="en-US" sz="1800" kern="0" dirty="0">
                <a:solidFill>
                  <a:srgbClr val="000000"/>
                </a:solidFill>
                <a:cs typeface="+mn-cs"/>
              </a:rPr>
              <a:t>09.08.2023. - 22.08.2023.</a:t>
            </a:r>
            <a:endParaRPr lang="lv-LV" altLang="en-US" sz="2000" kern="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B68CFA-2DE3-40C0-BCF3-A6E2A1CEB39C}"/>
              </a:ext>
            </a:extLst>
          </p:cNvPr>
          <p:cNvSpPr txBox="1"/>
          <p:nvPr/>
        </p:nvSpPr>
        <p:spPr>
          <a:xfrm>
            <a:off x="955306" y="5018692"/>
            <a:ext cx="1000227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lv-LV" sz="1200" dirty="0"/>
              <a:t>*Dati tika pakļauti svēršanas procedūrai (svēršanas parametri - dzimums, tautība, vecums, apdzīvotas vietas tips). Atskaitē izmantoti svērti procenti un nesvērts skaits.</a:t>
            </a:r>
          </a:p>
          <a:p>
            <a:pPr algn="just"/>
            <a:r>
              <a:rPr lang="lv-LV" sz="1200" dirty="0"/>
              <a:t>**Daļā grafiku dati noapaļoti līdz veselam skaitlim. Noapaļošanas dēļ iespējama nobīde par vienu procenta punktu. Atskaites tekstu rakstīšanā (sakarību analīzē) izmantoti nenoapaļoti dati.</a:t>
            </a:r>
          </a:p>
          <a:p>
            <a:pPr algn="just"/>
            <a:endParaRPr lang="en-US" sz="1200" dirty="0"/>
          </a:p>
        </p:txBody>
      </p:sp>
      <p:sp>
        <p:nvSpPr>
          <p:cNvPr id="10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2</a:t>
            </a:fld>
            <a:endParaRPr lang="lv-LV" altLang="lv-LV" sz="1100" dirty="0"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solidFill>
                  <a:srgbClr val="000000"/>
                </a:solidFill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20</a:t>
            </a:fld>
            <a:endParaRPr lang="lv-LV" altLang="lv-LV" sz="110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9625" y="2924944"/>
            <a:ext cx="41062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Sociāldemogrāfisko grupu atbilžu sadalījums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625" y="1844824"/>
            <a:ext cx="353015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Q5. Kā, pēc Jūsu domām, varētu mainīties </a:t>
            </a:r>
            <a:r>
              <a:rPr lang="lv-LV" altLang="lv-LV" sz="1200" i="1" u="sng" dirty="0"/>
              <a:t>vispārējā ekonomiskā situācija</a:t>
            </a:r>
            <a:r>
              <a:rPr lang="lv-LV" altLang="lv-LV" sz="1200" i="1" dirty="0"/>
              <a:t> Madonas novadā </a:t>
            </a:r>
            <a:r>
              <a:rPr lang="lv-LV" altLang="lv-LV" sz="1200" i="1" u="sng" dirty="0"/>
              <a:t>nākamo 12 mēnešu laikā</a:t>
            </a:r>
            <a:r>
              <a:rPr lang="lv-LV" altLang="lv-LV" sz="1200" i="1" dirty="0"/>
              <a:t>? Vai tā: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625" y="1079650"/>
            <a:ext cx="3530151" cy="405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9pPr>
          </a:lstStyle>
          <a:p>
            <a:pPr algn="just"/>
            <a:r>
              <a:rPr lang="lv-LV" altLang="lv-LV" sz="2000" b="1" kern="0" dirty="0">
                <a:effectLst/>
                <a:latin typeface="Arial" panose="020B0604020202020204" pitchFamily="34" charset="0"/>
              </a:rPr>
              <a:t>4. Ekonomiskās situācijas Madonas novadā vērtējums </a:t>
            </a:r>
          </a:p>
        </p:txBody>
      </p:sp>
      <p:sp>
        <p:nvSpPr>
          <p:cNvPr id="2" name="Text Box 1">
            <a:extLst>
              <a:ext uri="{FF2B5EF4-FFF2-40B4-BE49-F238E27FC236}">
                <a16:creationId xmlns:a16="http://schemas.microsoft.com/office/drawing/2014/main" id="{0D181877-9087-8D26-D7BD-1FEE6F8C2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512" y="4653424"/>
            <a:ext cx="3385256" cy="159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27432" tIns="22860" rIns="0" bIns="22860" anchor="ctr" upright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 sz="1000"/>
            </a:pPr>
            <a:r>
              <a:rPr lang="lv-LV" sz="800" dirty="0">
                <a:latin typeface="Arial"/>
                <a:cs typeface="Arial"/>
              </a:rPr>
              <a:t>*Respondentu skaits nepietiekams ticamu secinājumu izdarīšanai.</a:t>
            </a:r>
            <a:endParaRPr lang="lv-LV" sz="800" b="0" dirty="0">
              <a:latin typeface="Arial"/>
              <a:cs typeface="Arial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19F33BE4-B7CF-4744-8E01-A41C0EFC55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2526085"/>
              </p:ext>
            </p:extLst>
          </p:nvPr>
        </p:nvGraphicFramePr>
        <p:xfrm>
          <a:off x="4511824" y="116632"/>
          <a:ext cx="7200800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462137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21</a:t>
            </a:fld>
            <a:endParaRPr lang="lv-LV" altLang="lv-LV" sz="1100" dirty="0">
              <a:effectLst/>
              <a:latin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FCED01-8401-AD89-82B8-7475F1CCDFA6}"/>
              </a:ext>
            </a:extLst>
          </p:cNvPr>
          <p:cNvSpPr txBox="1"/>
          <p:nvPr/>
        </p:nvSpPr>
        <p:spPr>
          <a:xfrm>
            <a:off x="1595500" y="2890391"/>
            <a:ext cx="9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200" b="1" dirty="0"/>
              <a:t>5. Madonas novada pašvaldības darba vērtējums dažādās jomās </a:t>
            </a:r>
          </a:p>
        </p:txBody>
      </p:sp>
    </p:spTree>
    <p:extLst>
      <p:ext uri="{BB962C8B-B14F-4D97-AF65-F5344CB8AC3E}">
        <p14:creationId xmlns:p14="http://schemas.microsoft.com/office/powerpoint/2010/main" val="36583197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468721" y="431578"/>
            <a:ext cx="9254559" cy="405134"/>
          </a:xfrm>
          <a:noFill/>
        </p:spPr>
        <p:txBody>
          <a:bodyPr/>
          <a:lstStyle/>
          <a:p>
            <a:r>
              <a:rPr lang="lv-LV" altLang="lv-LV" sz="2000" b="1" dirty="0">
                <a:effectLst/>
                <a:latin typeface="Arial" panose="020B0604020202020204" pitchFamily="34" charset="0"/>
              </a:rPr>
              <a:t>5. Madonas novada pašvaldības darba vērtējums dažādās jomās </a:t>
            </a:r>
          </a:p>
        </p:txBody>
      </p:sp>
      <p:sp>
        <p:nvSpPr>
          <p:cNvPr id="8196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440" y="980728"/>
            <a:ext cx="936104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Q7. Kā Jūs vērtējat Madonas novada pašvaldības darbu sekojošās jomās - ļoti pozitīvi, drīzāk pozitīvi, drīzāk negatīvi vai ļoti negatīvi?</a:t>
            </a:r>
          </a:p>
        </p:txBody>
      </p:sp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22</a:t>
            </a:fld>
            <a:endParaRPr lang="lv-LV" altLang="lv-LV" sz="1100" dirty="0">
              <a:effectLst/>
              <a:latin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F77914-C985-B394-7D44-36921A578CC8}"/>
              </a:ext>
            </a:extLst>
          </p:cNvPr>
          <p:cNvSpPr txBox="1"/>
          <p:nvPr/>
        </p:nvSpPr>
        <p:spPr>
          <a:xfrm>
            <a:off x="1053240" y="6093876"/>
            <a:ext cx="609460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sz="900" i="1" dirty="0"/>
              <a:t>Grafika turpinājums nākamajā slaidā.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3C330EA-2772-4F93-B0DE-7FA79C4C91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3812109"/>
              </p:ext>
            </p:extLst>
          </p:nvPr>
        </p:nvGraphicFramePr>
        <p:xfrm>
          <a:off x="1127448" y="1328736"/>
          <a:ext cx="9595832" cy="4765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E614D28-1810-430E-BF77-ED9D4DCEE98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9346808"/>
              </p:ext>
            </p:extLst>
          </p:nvPr>
        </p:nvGraphicFramePr>
        <p:xfrm>
          <a:off x="10488488" y="1257727"/>
          <a:ext cx="2088232" cy="4619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88CD48A2-0CFD-B0D4-EBA4-1C852270A548}"/>
              </a:ext>
            </a:extLst>
          </p:cNvPr>
          <p:cNvSpPr/>
          <p:nvPr/>
        </p:nvSpPr>
        <p:spPr>
          <a:xfrm>
            <a:off x="1847528" y="2132856"/>
            <a:ext cx="10009112" cy="360040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5" name="Text Box 1">
            <a:extLst>
              <a:ext uri="{FF2B5EF4-FFF2-40B4-BE49-F238E27FC236}">
                <a16:creationId xmlns:a16="http://schemas.microsoft.com/office/drawing/2014/main" id="{5669C3EF-63A9-ADA6-4030-DEE63C2483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448" y="6321425"/>
            <a:ext cx="95958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27432" tIns="22860" rIns="0" bIns="22860" anchor="ctr" upright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 sz="1000"/>
            </a:pPr>
            <a:r>
              <a:rPr lang="lv-LV" sz="800" b="0" dirty="0">
                <a:latin typeface="Arial"/>
                <a:cs typeface="Arial"/>
              </a:rPr>
              <a:t>*Indekss atspoguļo vērtējumu pozitīvi/negatīvi īpatsvaru starpību, kur vērtējumu drīzāk pozitīvi/drīzāk negatīvi minēšanas biežums (%) ir reizināts ar koeficientu 0.5, bet vērtējumu </a:t>
            </a:r>
            <a:r>
              <a:rPr lang="lv-LV" sz="800" dirty="0">
                <a:latin typeface="Arial"/>
                <a:cs typeface="Arial"/>
              </a:rPr>
              <a:t>ļoti pozitīvi</a:t>
            </a:r>
            <a:r>
              <a:rPr lang="lv-LV" sz="800" b="0" dirty="0">
                <a:latin typeface="Arial"/>
                <a:cs typeface="Arial"/>
              </a:rPr>
              <a:t>/</a:t>
            </a:r>
            <a:r>
              <a:rPr lang="lv-LV" sz="800" dirty="0">
                <a:latin typeface="Arial"/>
                <a:cs typeface="Arial"/>
              </a:rPr>
              <a:t>ļoti negatīvi </a:t>
            </a:r>
            <a:r>
              <a:rPr lang="lv-LV" sz="800" b="0" dirty="0">
                <a:latin typeface="Arial"/>
                <a:cs typeface="Arial"/>
              </a:rPr>
              <a:t>minēšanas biežums - ar koeficientu 1. Indekss var svārstīties robežās no +100 (visi </a:t>
            </a:r>
            <a:r>
              <a:rPr lang="lv-LV" sz="800" dirty="0">
                <a:latin typeface="Arial"/>
                <a:cs typeface="Arial"/>
              </a:rPr>
              <a:t>vērtē ļoti pozitīvi</a:t>
            </a:r>
            <a:r>
              <a:rPr lang="lv-LV" sz="800" b="0" dirty="0">
                <a:latin typeface="Arial"/>
                <a:cs typeface="Arial"/>
              </a:rPr>
              <a:t>) līdz -100 (visi vērtē ļoti negatīvi).</a:t>
            </a:r>
          </a:p>
        </p:txBody>
      </p:sp>
    </p:spTree>
    <p:extLst>
      <p:ext uri="{BB962C8B-B14F-4D97-AF65-F5344CB8AC3E}">
        <p14:creationId xmlns:p14="http://schemas.microsoft.com/office/powerpoint/2010/main" val="2663905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468721" y="431578"/>
            <a:ext cx="9254559" cy="405134"/>
          </a:xfrm>
          <a:noFill/>
        </p:spPr>
        <p:txBody>
          <a:bodyPr/>
          <a:lstStyle/>
          <a:p>
            <a:r>
              <a:rPr lang="lv-LV" altLang="lv-LV" sz="2000" b="1" dirty="0">
                <a:effectLst/>
                <a:latin typeface="Arial" panose="020B0604020202020204" pitchFamily="34" charset="0"/>
              </a:rPr>
              <a:t>5. Madonas novada pašvaldības darba vērtējums dažādās jomās </a:t>
            </a:r>
          </a:p>
        </p:txBody>
      </p:sp>
      <p:sp>
        <p:nvSpPr>
          <p:cNvPr id="8196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440" y="980728"/>
            <a:ext cx="936104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Q7. Kā Jūs vērtējat Madonas novada pašvaldības darbu sekojošās jomās - ļoti pozitīvi, drīzāk pozitīvi, drīzāk negatīvi vai ļoti negatīvi?</a:t>
            </a:r>
          </a:p>
        </p:txBody>
      </p:sp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23</a:t>
            </a:fld>
            <a:endParaRPr lang="lv-LV" altLang="lv-LV" sz="1100" dirty="0">
              <a:effectLst/>
              <a:latin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F77914-C985-B394-7D44-36921A578CC8}"/>
              </a:ext>
            </a:extLst>
          </p:cNvPr>
          <p:cNvSpPr txBox="1"/>
          <p:nvPr/>
        </p:nvSpPr>
        <p:spPr>
          <a:xfrm>
            <a:off x="1070018" y="1268760"/>
            <a:ext cx="609460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sz="900" i="1" dirty="0"/>
              <a:t>Grafika turpinājums.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682E839-898C-4254-B219-2BD4F4B52E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1974551"/>
              </p:ext>
            </p:extLst>
          </p:nvPr>
        </p:nvGraphicFramePr>
        <p:xfrm>
          <a:off x="1127447" y="1628800"/>
          <a:ext cx="9574273" cy="476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FCD941B-A726-4E60-B887-03F587467D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1582362"/>
              </p:ext>
            </p:extLst>
          </p:nvPr>
        </p:nvGraphicFramePr>
        <p:xfrm>
          <a:off x="10271670" y="1628800"/>
          <a:ext cx="230505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 Box 1">
            <a:extLst>
              <a:ext uri="{FF2B5EF4-FFF2-40B4-BE49-F238E27FC236}">
                <a16:creationId xmlns:a16="http://schemas.microsoft.com/office/drawing/2014/main" id="{589C1DAD-0234-C27A-456F-160A6085F6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448" y="6381328"/>
            <a:ext cx="92890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27432" tIns="22860" rIns="0" bIns="22860" anchor="ctr" upright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 sz="1000"/>
            </a:pPr>
            <a:r>
              <a:rPr lang="lv-LV" sz="800" b="0" dirty="0">
                <a:latin typeface="Arial"/>
                <a:cs typeface="Arial"/>
              </a:rPr>
              <a:t>*Indekss atspoguļo vērtējumu pozitīvi/negatīvi īpatsvaru starpību, kur vērtējumu drīzāk pozitīvi/drīzāk negatīvi minēšanas biežums (%) ir reizināts ar koeficientu 0.5, bet vērtējumu </a:t>
            </a:r>
            <a:r>
              <a:rPr lang="lv-LV" sz="800" dirty="0">
                <a:latin typeface="Arial"/>
                <a:cs typeface="Arial"/>
              </a:rPr>
              <a:t>ļoti pozitīvi</a:t>
            </a:r>
            <a:r>
              <a:rPr lang="lv-LV" sz="800" b="0" dirty="0">
                <a:latin typeface="Arial"/>
                <a:cs typeface="Arial"/>
              </a:rPr>
              <a:t>/</a:t>
            </a:r>
            <a:r>
              <a:rPr lang="lv-LV" sz="800" dirty="0">
                <a:latin typeface="Arial"/>
                <a:cs typeface="Arial"/>
              </a:rPr>
              <a:t>ļoti negatīvi </a:t>
            </a:r>
            <a:r>
              <a:rPr lang="lv-LV" sz="800" b="0" dirty="0">
                <a:latin typeface="Arial"/>
                <a:cs typeface="Arial"/>
              </a:rPr>
              <a:t>minēšanas biežums - ar koeficientu 1. Indekss var svārstīties robežās no +100 (visi </a:t>
            </a:r>
            <a:r>
              <a:rPr lang="lv-LV" sz="800" dirty="0">
                <a:latin typeface="Arial"/>
                <a:cs typeface="Arial"/>
              </a:rPr>
              <a:t>vērtē ļoti pozitīvi</a:t>
            </a:r>
            <a:r>
              <a:rPr lang="lv-LV" sz="800" b="0" dirty="0">
                <a:latin typeface="Arial"/>
                <a:cs typeface="Arial"/>
              </a:rPr>
              <a:t>) līdz -100 (visi vērtē ļoti negatīvi).</a:t>
            </a:r>
          </a:p>
        </p:txBody>
      </p:sp>
    </p:spTree>
    <p:extLst>
      <p:ext uri="{BB962C8B-B14F-4D97-AF65-F5344CB8AC3E}">
        <p14:creationId xmlns:p14="http://schemas.microsoft.com/office/powerpoint/2010/main" val="35675828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solidFill>
                  <a:srgbClr val="000000"/>
                </a:solidFill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24</a:t>
            </a:fld>
            <a:endParaRPr lang="lv-LV" altLang="lv-LV" sz="110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9625" y="2924944"/>
            <a:ext cx="3242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Respondentu atbildes atkarībā no dzīvesvietas</a:t>
            </a:r>
            <a:endParaRPr lang="lv-LV" sz="12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625" y="1844824"/>
            <a:ext cx="324211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Q7. Kā Jūs vērtējat Madonas novada pašvaldības darbu sekojošās jomās - ļoti pozitīvi, drīzāk pozitīvi, drīzāk negatīvi vai ļoti negatīvi?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625" y="1079650"/>
            <a:ext cx="3386135" cy="405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9pPr>
          </a:lstStyle>
          <a:p>
            <a:pPr algn="l"/>
            <a:r>
              <a:rPr lang="lv-LV" altLang="lv-LV" sz="2000" b="1" kern="0" dirty="0">
                <a:effectLst/>
                <a:latin typeface="Arial" panose="020B0604020202020204" pitchFamily="34" charset="0"/>
              </a:rPr>
              <a:t>5. Madonas novada pašvaldības darba vērtējums dažādās jomās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FEA4B8D-996D-DDCC-E576-211DE2FD2DD7}"/>
              </a:ext>
            </a:extLst>
          </p:cNvPr>
          <p:cNvSpPr txBox="1"/>
          <p:nvPr/>
        </p:nvSpPr>
        <p:spPr>
          <a:xfrm>
            <a:off x="583071" y="4221088"/>
            <a:ext cx="2200561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sz="800" i="1" dirty="0"/>
              <a:t>Grafika turpinājums nākamajā slaidā.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B0E6D206-DA80-434D-8A1D-D97DBFC776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5803476"/>
              </p:ext>
            </p:extLst>
          </p:nvPr>
        </p:nvGraphicFramePr>
        <p:xfrm>
          <a:off x="4295801" y="188640"/>
          <a:ext cx="6552727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0CFB3BD-4D6F-49F2-BB4C-1306B77753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1783691"/>
              </p:ext>
            </p:extLst>
          </p:nvPr>
        </p:nvGraphicFramePr>
        <p:xfrm>
          <a:off x="10488488" y="188640"/>
          <a:ext cx="1869479" cy="6149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 Box 1">
            <a:extLst>
              <a:ext uri="{FF2B5EF4-FFF2-40B4-BE49-F238E27FC236}">
                <a16:creationId xmlns:a16="http://schemas.microsoft.com/office/drawing/2014/main" id="{0837274E-A493-AB56-05CE-3308D0CE7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512" y="5373216"/>
            <a:ext cx="31692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27432" tIns="22860" rIns="0" bIns="22860" anchor="ctr" upright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 sz="1000"/>
            </a:pPr>
            <a:r>
              <a:rPr lang="lv-LV" sz="800" b="0" dirty="0">
                <a:latin typeface="Arial"/>
                <a:cs typeface="Arial"/>
              </a:rPr>
              <a:t>*Indekss atspoguļo vērtējumu pozitīvi/negatīvi īpatsvaru starpību, kur vērtējumu drīzāk pozitīvi/drīzāk negatīvi minēšanas biežums (%) ir reizināts ar koeficientu 0.5, bet vērtējumu </a:t>
            </a:r>
            <a:r>
              <a:rPr lang="lv-LV" sz="800" dirty="0">
                <a:latin typeface="Arial"/>
                <a:cs typeface="Arial"/>
              </a:rPr>
              <a:t>ļoti pozitīvi</a:t>
            </a:r>
            <a:r>
              <a:rPr lang="lv-LV" sz="800" b="0" dirty="0">
                <a:latin typeface="Arial"/>
                <a:cs typeface="Arial"/>
              </a:rPr>
              <a:t>/</a:t>
            </a:r>
            <a:r>
              <a:rPr lang="lv-LV" sz="800" dirty="0">
                <a:latin typeface="Arial"/>
                <a:cs typeface="Arial"/>
              </a:rPr>
              <a:t>ļoti negatīvi </a:t>
            </a:r>
            <a:r>
              <a:rPr lang="lv-LV" sz="800" b="0" dirty="0">
                <a:latin typeface="Arial"/>
                <a:cs typeface="Arial"/>
              </a:rPr>
              <a:t>minēšanas biežums - ar koeficientu 1. Indekss var svārstīties robežās no +100 (visi </a:t>
            </a:r>
            <a:r>
              <a:rPr lang="lv-LV" sz="800" dirty="0">
                <a:latin typeface="Arial"/>
                <a:cs typeface="Arial"/>
              </a:rPr>
              <a:t>vērtē ļoti pozitīvi</a:t>
            </a:r>
            <a:r>
              <a:rPr lang="lv-LV" sz="800" b="0" dirty="0">
                <a:latin typeface="Arial"/>
                <a:cs typeface="Arial"/>
              </a:rPr>
              <a:t>) līdz -100 (visi vērtē ļoti negatīvi).</a:t>
            </a:r>
          </a:p>
        </p:txBody>
      </p:sp>
    </p:spTree>
    <p:extLst>
      <p:ext uri="{BB962C8B-B14F-4D97-AF65-F5344CB8AC3E}">
        <p14:creationId xmlns:p14="http://schemas.microsoft.com/office/powerpoint/2010/main" val="15362522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solidFill>
                  <a:srgbClr val="000000"/>
                </a:solidFill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25</a:t>
            </a:fld>
            <a:endParaRPr lang="lv-LV" altLang="lv-LV" sz="110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9625" y="2924944"/>
            <a:ext cx="3242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Respondentu atbildes atkarībā no dzīvesvietas</a:t>
            </a:r>
            <a:endParaRPr lang="lv-LV" sz="12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625" y="1844824"/>
            <a:ext cx="324211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Q7. Kā Jūs vērtējat Madonas novada pašvaldības darbu sekojošās jomās - ļoti pozitīvi, drīzāk pozitīvi, drīzāk negatīvi vai ļoti negatīvi?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625" y="1079650"/>
            <a:ext cx="3386135" cy="405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9pPr>
          </a:lstStyle>
          <a:p>
            <a:pPr algn="l"/>
            <a:r>
              <a:rPr lang="lv-LV" altLang="lv-LV" sz="2000" b="1" kern="0" dirty="0">
                <a:effectLst/>
                <a:latin typeface="Arial" panose="020B0604020202020204" pitchFamily="34" charset="0"/>
              </a:rPr>
              <a:t>5. Madonas novada pašvaldības darba vērtējums dažādās jomās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04F96E-1345-7A77-5986-881809ECA8DE}"/>
              </a:ext>
            </a:extLst>
          </p:cNvPr>
          <p:cNvSpPr txBox="1"/>
          <p:nvPr/>
        </p:nvSpPr>
        <p:spPr>
          <a:xfrm>
            <a:off x="549625" y="3501588"/>
            <a:ext cx="2200561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sz="800" i="1" dirty="0"/>
              <a:t>Grafika turpinājums.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77E5E0EA-EDA1-4D92-9337-D71824FDEA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5044931"/>
              </p:ext>
            </p:extLst>
          </p:nvPr>
        </p:nvGraphicFramePr>
        <p:xfrm>
          <a:off x="4223792" y="116632"/>
          <a:ext cx="6552000" cy="64379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FC1F82A8-773D-443E-BC8E-E68D2133AC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2119936"/>
              </p:ext>
            </p:extLst>
          </p:nvPr>
        </p:nvGraphicFramePr>
        <p:xfrm>
          <a:off x="10357395" y="142388"/>
          <a:ext cx="2219325" cy="6179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 Box 1">
            <a:extLst>
              <a:ext uri="{FF2B5EF4-FFF2-40B4-BE49-F238E27FC236}">
                <a16:creationId xmlns:a16="http://schemas.microsoft.com/office/drawing/2014/main" id="{9D353011-E03A-52AC-ED8B-F9527444D8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512" y="5373216"/>
            <a:ext cx="31692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27432" tIns="22860" rIns="0" bIns="22860" anchor="ctr" upright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 sz="1000"/>
            </a:pPr>
            <a:r>
              <a:rPr lang="lv-LV" sz="800" b="0" dirty="0">
                <a:latin typeface="Arial"/>
                <a:cs typeface="Arial"/>
              </a:rPr>
              <a:t>*Indekss atspoguļo vērtējumu pozitīvi/negatīvi īpatsvaru starpību, kur vērtējumu drīzāk pozitīvi/drīzāk negatīvi minēšanas biežums (%) ir reizināts ar koeficientu 0.5, bet vērtējumu </a:t>
            </a:r>
            <a:r>
              <a:rPr lang="lv-LV" sz="800" dirty="0">
                <a:latin typeface="Arial"/>
                <a:cs typeface="Arial"/>
              </a:rPr>
              <a:t>ļoti pozitīvi</a:t>
            </a:r>
            <a:r>
              <a:rPr lang="lv-LV" sz="800" b="0" dirty="0">
                <a:latin typeface="Arial"/>
                <a:cs typeface="Arial"/>
              </a:rPr>
              <a:t>/</a:t>
            </a:r>
            <a:r>
              <a:rPr lang="lv-LV" sz="800" dirty="0">
                <a:latin typeface="Arial"/>
                <a:cs typeface="Arial"/>
              </a:rPr>
              <a:t>ļoti negatīvi </a:t>
            </a:r>
            <a:r>
              <a:rPr lang="lv-LV" sz="800" b="0" dirty="0">
                <a:latin typeface="Arial"/>
                <a:cs typeface="Arial"/>
              </a:rPr>
              <a:t>minēšanas biežums - ar koeficientu 1. Indekss var svārstīties robežās no +100 (visi </a:t>
            </a:r>
            <a:r>
              <a:rPr lang="lv-LV" sz="800" dirty="0">
                <a:latin typeface="Arial"/>
                <a:cs typeface="Arial"/>
              </a:rPr>
              <a:t>vērtē ļoti pozitīvi</a:t>
            </a:r>
            <a:r>
              <a:rPr lang="lv-LV" sz="800" b="0" dirty="0">
                <a:latin typeface="Arial"/>
                <a:cs typeface="Arial"/>
              </a:rPr>
              <a:t>) līdz -100 (visi vērtē ļoti negatīvi).</a:t>
            </a:r>
          </a:p>
        </p:txBody>
      </p:sp>
    </p:spTree>
    <p:extLst>
      <p:ext uri="{BB962C8B-B14F-4D97-AF65-F5344CB8AC3E}">
        <p14:creationId xmlns:p14="http://schemas.microsoft.com/office/powerpoint/2010/main" val="28735557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468721" y="431578"/>
            <a:ext cx="9254559" cy="405134"/>
          </a:xfrm>
          <a:noFill/>
        </p:spPr>
        <p:txBody>
          <a:bodyPr/>
          <a:lstStyle/>
          <a:p>
            <a:r>
              <a:rPr lang="lv-LV" altLang="lv-LV" sz="2000" b="1" dirty="0">
                <a:effectLst/>
                <a:latin typeface="Arial" panose="020B0604020202020204" pitchFamily="34" charset="0"/>
              </a:rPr>
              <a:t>5. Madonas novada pašvaldības darba vērtējums dažādās jomās </a:t>
            </a:r>
          </a:p>
        </p:txBody>
      </p:sp>
      <p:sp>
        <p:nvSpPr>
          <p:cNvPr id="8196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440" y="980728"/>
            <a:ext cx="936104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Q7. Kā Jūs vērtējat Madonas novada pašvaldības darbu sekojošās jomās - ļoti pozitīvi, drīzāk pozitīvi, drīzāk negatīvi vai ļoti negatīvi?</a:t>
            </a:r>
          </a:p>
        </p:txBody>
      </p:sp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26</a:t>
            </a:fld>
            <a:endParaRPr lang="lv-LV" altLang="lv-LV" sz="1100" dirty="0">
              <a:effectLst/>
              <a:latin typeface="Arial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0DA7BB-83E4-D240-13E5-7E7AA069C859}"/>
              </a:ext>
            </a:extLst>
          </p:cNvPr>
          <p:cNvSpPr txBox="1"/>
          <p:nvPr/>
        </p:nvSpPr>
        <p:spPr>
          <a:xfrm>
            <a:off x="1055440" y="1401743"/>
            <a:ext cx="4464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Respondentu atbildes atkarībā no tā, vai ģimenē ir bērni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6E82A5C-7CA6-4AD2-A113-DF5971A9B9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1375738"/>
              </p:ext>
            </p:extLst>
          </p:nvPr>
        </p:nvGraphicFramePr>
        <p:xfrm>
          <a:off x="1055440" y="1851500"/>
          <a:ext cx="9073008" cy="4385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6477181-4D2A-40F6-A719-7731EF7A3CC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7623883"/>
              </p:ext>
            </p:extLst>
          </p:nvPr>
        </p:nvGraphicFramePr>
        <p:xfrm>
          <a:off x="9552384" y="1851500"/>
          <a:ext cx="2219325" cy="4362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 Box 1">
            <a:extLst>
              <a:ext uri="{FF2B5EF4-FFF2-40B4-BE49-F238E27FC236}">
                <a16:creationId xmlns:a16="http://schemas.microsoft.com/office/drawing/2014/main" id="{6292B984-5D2F-06A2-6946-F79C3D84C0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5440" y="6309320"/>
            <a:ext cx="936104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27432" tIns="22860" rIns="0" bIns="22860" anchor="ctr" upright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 sz="1000"/>
            </a:pPr>
            <a:r>
              <a:rPr lang="lv-LV" sz="800" b="0" dirty="0">
                <a:latin typeface="Arial"/>
                <a:cs typeface="Arial"/>
              </a:rPr>
              <a:t>*Indekss atspoguļo vērtējumu pozitīvi/negatīvi īpatsvaru starpību, kur vērtējumu drīzāk pozitīvi/drīzāk negatīvi minēšanas biežums (%) ir reizināts ar koeficientu 0.5, bet vērtējumu </a:t>
            </a:r>
            <a:r>
              <a:rPr lang="lv-LV" sz="800" dirty="0">
                <a:latin typeface="Arial"/>
                <a:cs typeface="Arial"/>
              </a:rPr>
              <a:t>ļoti pozitīvi</a:t>
            </a:r>
            <a:r>
              <a:rPr lang="lv-LV" sz="800" b="0" dirty="0">
                <a:latin typeface="Arial"/>
                <a:cs typeface="Arial"/>
              </a:rPr>
              <a:t>/</a:t>
            </a:r>
            <a:r>
              <a:rPr lang="lv-LV" sz="800" dirty="0">
                <a:latin typeface="Arial"/>
                <a:cs typeface="Arial"/>
              </a:rPr>
              <a:t>ļoti negatīvi </a:t>
            </a:r>
            <a:r>
              <a:rPr lang="lv-LV" sz="800" b="0" dirty="0">
                <a:latin typeface="Arial"/>
                <a:cs typeface="Arial"/>
              </a:rPr>
              <a:t>minēšanas biežums - ar koeficientu 1. Indekss var svārstīties robežās no +100 (visi </a:t>
            </a:r>
            <a:r>
              <a:rPr lang="lv-LV" sz="800" dirty="0">
                <a:latin typeface="Arial"/>
                <a:cs typeface="Arial"/>
              </a:rPr>
              <a:t>vērtē ļoti pozitīvi</a:t>
            </a:r>
            <a:r>
              <a:rPr lang="lv-LV" sz="800" b="0" dirty="0">
                <a:latin typeface="Arial"/>
                <a:cs typeface="Arial"/>
              </a:rPr>
              <a:t>) līdz -100 (visi vērtē ļoti negatīvi).</a:t>
            </a:r>
          </a:p>
        </p:txBody>
      </p:sp>
    </p:spTree>
    <p:extLst>
      <p:ext uri="{BB962C8B-B14F-4D97-AF65-F5344CB8AC3E}">
        <p14:creationId xmlns:p14="http://schemas.microsoft.com/office/powerpoint/2010/main" val="20635655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solidFill>
                  <a:srgbClr val="000000"/>
                </a:solidFill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27</a:t>
            </a:fld>
            <a:endParaRPr lang="lv-LV" altLang="lv-LV" sz="110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9625" y="3284984"/>
            <a:ext cx="3242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Sociāldemogrāfisko grupu atbilžu sadalījums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625" y="1844824"/>
            <a:ext cx="324211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Q7. Kā Jūs vērtējat Madonas novada pašvaldības darbu sekojošās jomās - ļoti pozitīvi, drīzāk pozitīvi, drīzāk negatīvi vai ļoti negatīvi:</a:t>
            </a:r>
          </a:p>
          <a:p>
            <a:pPr algn="just" eaLnBrk="1" hangingPunct="1"/>
            <a:r>
              <a:rPr lang="lv-LV" altLang="lv-LV" sz="1250" b="1" dirty="0">
                <a:solidFill>
                  <a:srgbClr val="C00000"/>
                </a:solidFill>
              </a:rPr>
              <a:t>Vides sakoptība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625" y="1079650"/>
            <a:ext cx="3386135" cy="405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9pPr>
          </a:lstStyle>
          <a:p>
            <a:pPr algn="l"/>
            <a:r>
              <a:rPr lang="lv-LV" altLang="lv-LV" sz="2000" b="1" kern="0" dirty="0">
                <a:effectLst/>
                <a:latin typeface="Arial" panose="020B0604020202020204" pitchFamily="34" charset="0"/>
              </a:rPr>
              <a:t>5. Madonas novada pašvaldības darba vērtējums dažādās jomās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B6E2648C-A095-490F-A0C9-E64EBAF249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5889934"/>
              </p:ext>
            </p:extLst>
          </p:nvPr>
        </p:nvGraphicFramePr>
        <p:xfrm>
          <a:off x="4365984" y="116632"/>
          <a:ext cx="6591600" cy="64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1079CBC6-DE4D-4A12-AE80-B169BAD401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9121242"/>
              </p:ext>
            </p:extLst>
          </p:nvPr>
        </p:nvGraphicFramePr>
        <p:xfrm>
          <a:off x="10429403" y="116632"/>
          <a:ext cx="2219325" cy="6505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ext Box 1">
            <a:extLst>
              <a:ext uri="{FF2B5EF4-FFF2-40B4-BE49-F238E27FC236}">
                <a16:creationId xmlns:a16="http://schemas.microsoft.com/office/drawing/2014/main" id="{A55B2DF6-AB6E-63B9-5234-6B682D9542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512" y="4077072"/>
            <a:ext cx="3169232" cy="812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27432" tIns="22860" rIns="0" bIns="22860" anchor="ctr" upright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 sz="1000"/>
            </a:pPr>
            <a:r>
              <a:rPr lang="lv-LV" sz="800" b="0" dirty="0">
                <a:latin typeface="Arial"/>
                <a:cs typeface="Arial"/>
              </a:rPr>
              <a:t>*Indekss atspoguļo vērtējumu pozitīvi/negatīvi īpatsvaru starpību, kur vērtējumu drīzāk pozitīvi/drīzāk negatīvi minēšanas biežums (%) ir reizināts ar koeficientu 0.5, bet vērtējumu </a:t>
            </a:r>
            <a:r>
              <a:rPr lang="lv-LV" sz="800" dirty="0">
                <a:latin typeface="Arial"/>
                <a:cs typeface="Arial"/>
              </a:rPr>
              <a:t>ļoti pozitīvi</a:t>
            </a:r>
            <a:r>
              <a:rPr lang="lv-LV" sz="800" b="0" dirty="0">
                <a:latin typeface="Arial"/>
                <a:cs typeface="Arial"/>
              </a:rPr>
              <a:t>/</a:t>
            </a:r>
            <a:r>
              <a:rPr lang="lv-LV" sz="800" dirty="0">
                <a:latin typeface="Arial"/>
                <a:cs typeface="Arial"/>
              </a:rPr>
              <a:t>ļoti negatīvi </a:t>
            </a:r>
            <a:r>
              <a:rPr lang="lv-LV" sz="800" b="0" dirty="0">
                <a:latin typeface="Arial"/>
                <a:cs typeface="Arial"/>
              </a:rPr>
              <a:t>minēšanas biežums - ar koeficientu 1. Indekss var svārstīties robežās no +100 (visi </a:t>
            </a:r>
            <a:r>
              <a:rPr lang="lv-LV" sz="800" dirty="0">
                <a:latin typeface="Arial"/>
                <a:cs typeface="Arial"/>
              </a:rPr>
              <a:t>vērtē ļoti pozitīvi</a:t>
            </a:r>
            <a:r>
              <a:rPr lang="lv-LV" sz="800" b="0" dirty="0">
                <a:latin typeface="Arial"/>
                <a:cs typeface="Arial"/>
              </a:rPr>
              <a:t>) līdz -100 (visi vērtē ļoti negatīvi).</a:t>
            </a:r>
          </a:p>
          <a:p>
            <a:pPr algn="just">
              <a:defRPr sz="1000"/>
            </a:pPr>
            <a:r>
              <a:rPr lang="lv-LV" sz="800" dirty="0">
                <a:latin typeface="Arial"/>
                <a:cs typeface="Arial"/>
              </a:rPr>
              <a:t>**Respondentu skaits nepietiekams ticamu secinājumu izdarīšanai.</a:t>
            </a:r>
            <a:endParaRPr lang="lv-LV" sz="800" b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87188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solidFill>
                  <a:srgbClr val="000000"/>
                </a:solidFill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28</a:t>
            </a:fld>
            <a:endParaRPr lang="lv-LV" altLang="lv-LV" sz="110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9625" y="3284984"/>
            <a:ext cx="3242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Sociāldemogrāfisko grupu atbilžu sadalījums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625" y="1844824"/>
            <a:ext cx="324211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Q7. Kā Jūs vērtējat Madonas novada pašvaldības darbu sekojošās jomās - ļoti pozitīvi, drīzāk pozitīvi, drīzāk negatīvi vai ļoti negatīvi:</a:t>
            </a:r>
          </a:p>
          <a:p>
            <a:pPr algn="just" eaLnBrk="1" hangingPunct="1"/>
            <a:r>
              <a:rPr lang="lv-LV" altLang="lv-LV" sz="1250" b="1" dirty="0">
                <a:solidFill>
                  <a:srgbClr val="C00000"/>
                </a:solidFill>
              </a:rPr>
              <a:t>Atkritumu apsaimniekošana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625" y="1079650"/>
            <a:ext cx="3386135" cy="405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9pPr>
          </a:lstStyle>
          <a:p>
            <a:pPr algn="l"/>
            <a:r>
              <a:rPr lang="lv-LV" altLang="lv-LV" sz="2000" b="1" kern="0" dirty="0">
                <a:effectLst/>
                <a:latin typeface="Arial" panose="020B0604020202020204" pitchFamily="34" charset="0"/>
              </a:rPr>
              <a:t>5. Madonas novada pašvaldības darba vērtējums dažādās jomās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832F9037-FCAF-41D8-BB6C-F043A38A7B0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4755228"/>
              </p:ext>
            </p:extLst>
          </p:nvPr>
        </p:nvGraphicFramePr>
        <p:xfrm>
          <a:off x="4365984" y="116632"/>
          <a:ext cx="6591600" cy="64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C8F5F7D-10FA-470F-B911-63DBBFE1A9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0150255"/>
              </p:ext>
            </p:extLst>
          </p:nvPr>
        </p:nvGraphicFramePr>
        <p:xfrm>
          <a:off x="10344472" y="116632"/>
          <a:ext cx="2219325" cy="6505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 Box 1">
            <a:extLst>
              <a:ext uri="{FF2B5EF4-FFF2-40B4-BE49-F238E27FC236}">
                <a16:creationId xmlns:a16="http://schemas.microsoft.com/office/drawing/2014/main" id="{F4DBDA33-0E9B-AE1C-509C-57D7D0699E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512" y="4077072"/>
            <a:ext cx="3169232" cy="812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27432" tIns="22860" rIns="0" bIns="22860" anchor="ctr" upright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 sz="1000"/>
            </a:pPr>
            <a:r>
              <a:rPr lang="lv-LV" sz="800" b="0" dirty="0">
                <a:latin typeface="Arial"/>
                <a:cs typeface="Arial"/>
              </a:rPr>
              <a:t>*Indekss atspoguļo vērtējumu pozitīvi/negatīvi īpatsvaru starpību, kur vērtējumu drīzāk pozitīvi/drīzāk negatīvi minēšanas biežums (%) ir reizināts ar koeficientu 0.5, bet vērtējumu </a:t>
            </a:r>
            <a:r>
              <a:rPr lang="lv-LV" sz="800" dirty="0">
                <a:latin typeface="Arial"/>
                <a:cs typeface="Arial"/>
              </a:rPr>
              <a:t>ļoti pozitīvi</a:t>
            </a:r>
            <a:r>
              <a:rPr lang="lv-LV" sz="800" b="0" dirty="0">
                <a:latin typeface="Arial"/>
                <a:cs typeface="Arial"/>
              </a:rPr>
              <a:t>/</a:t>
            </a:r>
            <a:r>
              <a:rPr lang="lv-LV" sz="800" dirty="0">
                <a:latin typeface="Arial"/>
                <a:cs typeface="Arial"/>
              </a:rPr>
              <a:t>ļoti negatīvi </a:t>
            </a:r>
            <a:r>
              <a:rPr lang="lv-LV" sz="800" b="0" dirty="0">
                <a:latin typeface="Arial"/>
                <a:cs typeface="Arial"/>
              </a:rPr>
              <a:t>minēšanas biežums - ar koeficientu 1. Indekss var svārstīties robežās no +100 (visi </a:t>
            </a:r>
            <a:r>
              <a:rPr lang="lv-LV" sz="800" dirty="0">
                <a:latin typeface="Arial"/>
                <a:cs typeface="Arial"/>
              </a:rPr>
              <a:t>vērtē ļoti pozitīvi</a:t>
            </a:r>
            <a:r>
              <a:rPr lang="lv-LV" sz="800" b="0" dirty="0">
                <a:latin typeface="Arial"/>
                <a:cs typeface="Arial"/>
              </a:rPr>
              <a:t>) līdz -100 (visi vērtē ļoti negatīvi).</a:t>
            </a:r>
          </a:p>
          <a:p>
            <a:pPr algn="just">
              <a:defRPr sz="1000"/>
            </a:pPr>
            <a:r>
              <a:rPr lang="lv-LV" sz="800" dirty="0">
                <a:latin typeface="Arial"/>
                <a:cs typeface="Arial"/>
              </a:rPr>
              <a:t>**Respondentu skaits nepietiekams ticamu secinājumu izdarīšanai.</a:t>
            </a:r>
            <a:endParaRPr lang="lv-LV" sz="800" b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240370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solidFill>
                  <a:srgbClr val="000000"/>
                </a:solidFill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29</a:t>
            </a:fld>
            <a:endParaRPr lang="lv-LV" altLang="lv-LV" sz="110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9625" y="3284984"/>
            <a:ext cx="3242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Sociāldemogrāfisko grupu atbilžu sadalījums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625" y="1844824"/>
            <a:ext cx="324211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Q7. Kā Jūs vērtējat Madonas novada pašvaldības darbu sekojošās jomās - ļoti pozitīvi, drīzāk pozitīvi, drīzāk negatīvi vai ļoti negatīvi:</a:t>
            </a:r>
          </a:p>
          <a:p>
            <a:pPr algn="just" eaLnBrk="1" hangingPunct="1"/>
            <a:r>
              <a:rPr lang="lv-LV" altLang="lv-LV" sz="1250" b="1" dirty="0">
                <a:solidFill>
                  <a:srgbClr val="C00000"/>
                </a:solidFill>
              </a:rPr>
              <a:t>Dzīve Madonas novadā kopumā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625" y="1079650"/>
            <a:ext cx="3386135" cy="405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9pPr>
          </a:lstStyle>
          <a:p>
            <a:pPr algn="l"/>
            <a:r>
              <a:rPr lang="lv-LV" altLang="lv-LV" sz="2000" b="1" kern="0" dirty="0">
                <a:effectLst/>
                <a:latin typeface="Arial" panose="020B0604020202020204" pitchFamily="34" charset="0"/>
              </a:rPr>
              <a:t>5. Madonas novada pašvaldības darba vērtējums dažādās jomās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411E352-6131-4238-9EB2-4622D4FE67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6694100"/>
              </p:ext>
            </p:extLst>
          </p:nvPr>
        </p:nvGraphicFramePr>
        <p:xfrm>
          <a:off x="4365984" y="116632"/>
          <a:ext cx="6591600" cy="64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9F601E4-3ECB-45C0-9260-811D611B99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3734281"/>
              </p:ext>
            </p:extLst>
          </p:nvPr>
        </p:nvGraphicFramePr>
        <p:xfrm>
          <a:off x="10344472" y="131253"/>
          <a:ext cx="2219325" cy="6505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 Box 1">
            <a:extLst>
              <a:ext uri="{FF2B5EF4-FFF2-40B4-BE49-F238E27FC236}">
                <a16:creationId xmlns:a16="http://schemas.microsoft.com/office/drawing/2014/main" id="{7833A367-878E-78BC-7FAB-B8B20960A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512" y="4077072"/>
            <a:ext cx="3169232" cy="812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27432" tIns="22860" rIns="0" bIns="22860" anchor="ctr" upright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 sz="1000"/>
            </a:pPr>
            <a:r>
              <a:rPr lang="lv-LV" sz="800" b="0" dirty="0">
                <a:latin typeface="Arial"/>
                <a:cs typeface="Arial"/>
              </a:rPr>
              <a:t>*Indekss atspoguļo vērtējumu pozitīvi/negatīvi īpatsvaru starpību, kur vērtējumu drīzāk pozitīvi/drīzāk negatīvi minēšanas biežums (%) ir reizināts ar koeficientu 0.5, bet vērtējumu </a:t>
            </a:r>
            <a:r>
              <a:rPr lang="lv-LV" sz="800" dirty="0">
                <a:latin typeface="Arial"/>
                <a:cs typeface="Arial"/>
              </a:rPr>
              <a:t>ļoti pozitīvi</a:t>
            </a:r>
            <a:r>
              <a:rPr lang="lv-LV" sz="800" b="0" dirty="0">
                <a:latin typeface="Arial"/>
                <a:cs typeface="Arial"/>
              </a:rPr>
              <a:t>/</a:t>
            </a:r>
            <a:r>
              <a:rPr lang="lv-LV" sz="800" dirty="0">
                <a:latin typeface="Arial"/>
                <a:cs typeface="Arial"/>
              </a:rPr>
              <a:t>ļoti negatīvi </a:t>
            </a:r>
            <a:r>
              <a:rPr lang="lv-LV" sz="800" b="0" dirty="0">
                <a:latin typeface="Arial"/>
                <a:cs typeface="Arial"/>
              </a:rPr>
              <a:t>minēšanas biežums - ar koeficientu 1. Indekss var svārstīties robežās no +100 (visi </a:t>
            </a:r>
            <a:r>
              <a:rPr lang="lv-LV" sz="800" dirty="0">
                <a:latin typeface="Arial"/>
                <a:cs typeface="Arial"/>
              </a:rPr>
              <a:t>vērtē ļoti pozitīvi</a:t>
            </a:r>
            <a:r>
              <a:rPr lang="lv-LV" sz="800" b="0" dirty="0">
                <a:latin typeface="Arial"/>
                <a:cs typeface="Arial"/>
              </a:rPr>
              <a:t>) līdz -100 (visi vērtē ļoti negatīvi).</a:t>
            </a:r>
          </a:p>
          <a:p>
            <a:pPr algn="just">
              <a:defRPr sz="1000"/>
            </a:pPr>
            <a:r>
              <a:rPr lang="lv-LV" sz="800" dirty="0">
                <a:latin typeface="Arial"/>
                <a:cs typeface="Arial"/>
              </a:rPr>
              <a:t>**Respondentu skaits nepietiekams ticamu secinājumu izdarīšanai.</a:t>
            </a:r>
            <a:endParaRPr lang="lv-LV" sz="800" b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89026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83DE8992-3F2A-49E8-A8D4-E3DD5C4F93F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231105"/>
            <a:ext cx="12192000" cy="533599"/>
          </a:xfrm>
          <a:noFill/>
        </p:spPr>
        <p:txBody>
          <a:bodyPr/>
          <a:lstStyle/>
          <a:p>
            <a:r>
              <a:rPr lang="lv-LV" altLang="lv-LV" sz="2800" b="1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Terminu skaidrojums</a:t>
            </a:r>
            <a:endParaRPr lang="lv-LV" altLang="lv-LV" sz="2800" b="1" dirty="0">
              <a:effectLst/>
              <a:latin typeface="Arial" panose="020B0604020202020204" pitchFamily="34" charset="0"/>
            </a:endParaRPr>
          </a:p>
        </p:txBody>
      </p:sp>
      <p:pic>
        <p:nvPicPr>
          <p:cNvPr id="3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8">
            <a:extLst>
              <a:ext uri="{FF2B5EF4-FFF2-40B4-BE49-F238E27FC236}">
                <a16:creationId xmlns:a16="http://schemas.microsoft.com/office/drawing/2014/main" id="{43360A3F-5D07-43B0-B898-233B52C09E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428" y="908720"/>
            <a:ext cx="10765196" cy="3456384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69925" indent="-325438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22350" indent="-350838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39850" indent="-315913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681163" indent="-339725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1383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955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0527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099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just" fontAlgn="base" hangingPunct="0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lv-LV" sz="1100" dirty="0">
                <a:effectLst/>
                <a:latin typeface="+mj-lt"/>
                <a:ea typeface="Times New Roman" panose="02020603050405020304" pitchFamily="18" charset="0"/>
              </a:rPr>
              <a:t>IZLASE</a:t>
            </a:r>
            <a:endParaRPr lang="en-US" sz="11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 algn="just" fontAlgn="base" hangingPunct="0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lv-LV" sz="1100" dirty="0">
                <a:effectLst/>
                <a:latin typeface="+mj-lt"/>
                <a:ea typeface="Times New Roman" panose="02020603050405020304" pitchFamily="18" charset="0"/>
              </a:rPr>
              <a:t>Madonas novada iedzīvotāju kopuma mikromodelis</a:t>
            </a:r>
          </a:p>
          <a:p>
            <a:pPr marL="0" indent="0" algn="just" fontAlgn="base" hangingPunct="0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None/>
            </a:pPr>
            <a:endParaRPr lang="en-US" sz="4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 algn="just" fontAlgn="base" hangingPunct="0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None/>
              <a:tabLst>
                <a:tab pos="2637155" algn="ctr"/>
                <a:tab pos="5274310" algn="r"/>
              </a:tabLst>
            </a:pPr>
            <a:r>
              <a:rPr lang="lv-LV" sz="1100" dirty="0">
                <a:effectLst/>
                <a:latin typeface="+mj-lt"/>
                <a:ea typeface="Times New Roman" panose="02020603050405020304" pitchFamily="18" charset="0"/>
              </a:rPr>
              <a:t>APDZĪVOTAS VIETAS TIPS</a:t>
            </a:r>
            <a:endParaRPr lang="en-US" sz="11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 algn="just" fontAlgn="base" hangingPunct="0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lv-LV" sz="1100" i="1" dirty="0">
                <a:effectLst/>
                <a:latin typeface="+mj-lt"/>
                <a:ea typeface="Times New Roman" panose="02020603050405020304" pitchFamily="18" charset="0"/>
              </a:rPr>
              <a:t>Pilsēta</a:t>
            </a:r>
            <a:r>
              <a:rPr lang="lv-LV" sz="1100" i="1" dirty="0">
                <a:latin typeface="+mj-lt"/>
                <a:ea typeface="Times New Roman" panose="02020603050405020304" pitchFamily="18" charset="0"/>
              </a:rPr>
              <a:t>s </a:t>
            </a:r>
            <a:r>
              <a:rPr lang="lv-LV" sz="1100" dirty="0">
                <a:effectLst/>
                <a:latin typeface="+mj-lt"/>
                <a:ea typeface="Times New Roman" panose="02020603050405020304" pitchFamily="18" charset="0"/>
              </a:rPr>
              <a:t>– Madonas, Cesvaines, Lubānas pilsēta.</a:t>
            </a:r>
            <a:endParaRPr lang="en-US" sz="11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 algn="just" fontAlgn="base" hangingPunct="0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lv-LV" sz="1100" i="1" dirty="0">
                <a:effectLst/>
                <a:latin typeface="+mj-lt"/>
                <a:ea typeface="Times New Roman" panose="02020603050405020304" pitchFamily="18" charset="0"/>
              </a:rPr>
              <a:t>Pagasti </a:t>
            </a:r>
            <a:r>
              <a:rPr lang="lv-LV" sz="1100" dirty="0">
                <a:effectLst/>
                <a:latin typeface="+mj-lt"/>
                <a:ea typeface="Times New Roman" panose="02020603050405020304" pitchFamily="18" charset="0"/>
              </a:rPr>
              <a:t>– Ērgļu, Jumurdas, Vestienas, Sausnējas, Liezēres, Aronas, Cesvaines, Dzelzavas, Sarkaņu, Indrānu, Ošupes, Barkavas, Praulienas, Lazdonas, Ļaudonas, Mārcienas, Kalsnavas, Bērzaunes, Mētrienas pagasts.</a:t>
            </a:r>
            <a:endParaRPr lang="en-US" sz="11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 algn="just" fontAlgn="base" hangingPunct="0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None/>
              <a:tabLst>
                <a:tab pos="2637155" algn="ctr"/>
                <a:tab pos="5274310" algn="r"/>
              </a:tabLst>
            </a:pPr>
            <a:endParaRPr lang="en-US" sz="4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 algn="just" fontAlgn="base" hangingPunct="0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None/>
              <a:tabLst>
                <a:tab pos="2637155" algn="ctr"/>
                <a:tab pos="5274310" algn="r"/>
              </a:tabLst>
            </a:pPr>
            <a:r>
              <a:rPr lang="lv-LV" sz="1100" dirty="0">
                <a:effectLst/>
                <a:latin typeface="+mj-lt"/>
                <a:ea typeface="Times New Roman" panose="02020603050405020304" pitchFamily="18" charset="0"/>
              </a:rPr>
              <a:t>IZGLĪTĪBA</a:t>
            </a:r>
            <a:endParaRPr lang="en-US" sz="11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 algn="just" fontAlgn="base" hangingPunct="0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lv-LV" sz="1100" i="1" dirty="0">
                <a:effectLst/>
                <a:latin typeface="+mj-lt"/>
                <a:ea typeface="Times New Roman" panose="02020603050405020304" pitchFamily="18" charset="0"/>
              </a:rPr>
              <a:t>Pamata</a:t>
            </a:r>
            <a:r>
              <a:rPr lang="lv-LV" sz="1100" dirty="0">
                <a:effectLst/>
                <a:latin typeface="+mj-lt"/>
                <a:ea typeface="Times New Roman" panose="02020603050405020304" pitchFamily="18" charset="0"/>
              </a:rPr>
              <a:t> – respondents ar pamata vai nepabeigtu vidējo izglītību.</a:t>
            </a:r>
            <a:endParaRPr lang="en-US" sz="11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 algn="just" fontAlgn="base" hangingPunct="0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lv-LV" sz="1100" i="1" dirty="0">
                <a:effectLst/>
                <a:latin typeface="+mj-lt"/>
                <a:ea typeface="Times New Roman" panose="02020603050405020304" pitchFamily="18" charset="0"/>
              </a:rPr>
              <a:t>Vidējā, vidējā profesionālā</a:t>
            </a:r>
            <a:r>
              <a:rPr lang="lv-LV" sz="1100" dirty="0">
                <a:effectLst/>
                <a:latin typeface="+mj-lt"/>
                <a:ea typeface="Times New Roman" panose="02020603050405020304" pitchFamily="18" charset="0"/>
              </a:rPr>
              <a:t> – respondents ar vidējo vai vidējo profesionālo izglītību.</a:t>
            </a:r>
            <a:endParaRPr lang="en-US" sz="11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 algn="just" fontAlgn="base" hangingPunct="0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lv-LV" sz="1100" i="1" dirty="0">
                <a:effectLst/>
                <a:latin typeface="+mj-lt"/>
                <a:ea typeface="Times New Roman" panose="02020603050405020304" pitchFamily="18" charset="0"/>
              </a:rPr>
              <a:t>Augstākā</a:t>
            </a:r>
            <a:r>
              <a:rPr lang="lv-LV" sz="1100" dirty="0">
                <a:effectLst/>
                <a:latin typeface="+mj-lt"/>
                <a:ea typeface="Times New Roman" panose="02020603050405020304" pitchFamily="18" charset="0"/>
              </a:rPr>
              <a:t> – respondents ar augstāko izglītību. </a:t>
            </a:r>
            <a:endParaRPr lang="en-US" sz="11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 algn="just" fontAlgn="base" hangingPunct="0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None/>
              <a:tabLst>
                <a:tab pos="2637155" algn="ctr"/>
                <a:tab pos="5274310" algn="r"/>
              </a:tabLst>
            </a:pPr>
            <a:endParaRPr lang="lv-LV" sz="4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 algn="just" fontAlgn="base" hangingPunct="0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None/>
              <a:tabLst>
                <a:tab pos="2637155" algn="ctr"/>
                <a:tab pos="5274310" algn="r"/>
              </a:tabLst>
            </a:pPr>
            <a:r>
              <a:rPr lang="lv-LV" sz="1100" dirty="0">
                <a:effectLst/>
                <a:latin typeface="+mj-lt"/>
                <a:ea typeface="Times New Roman" panose="02020603050405020304" pitchFamily="18" charset="0"/>
              </a:rPr>
              <a:t>VALODA</a:t>
            </a:r>
            <a:endParaRPr lang="en-US" sz="11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 algn="just" fontAlgn="base" hangingPunct="0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lv-LV" sz="1100" i="1" dirty="0">
                <a:effectLst/>
                <a:latin typeface="+mj-lt"/>
                <a:ea typeface="Times New Roman" panose="02020603050405020304" pitchFamily="18" charset="0"/>
              </a:rPr>
              <a:t>Latviešu sarunvaloda ģimenē </a:t>
            </a:r>
            <a:r>
              <a:rPr lang="lv-LV" sz="1100" dirty="0">
                <a:effectLst/>
                <a:latin typeface="+mj-lt"/>
                <a:ea typeface="Times New Roman" panose="02020603050405020304" pitchFamily="18" charset="0"/>
              </a:rPr>
              <a:t>– respondenti, kuri ģimenē saziņai galvenokārt izmanto latviešu valodu.</a:t>
            </a:r>
            <a:endParaRPr lang="en-US" sz="11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 algn="just" fontAlgn="base" hangingPunct="0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lv-LV" sz="1100" i="1" dirty="0">
                <a:effectLst/>
                <a:latin typeface="+mj-lt"/>
                <a:ea typeface="Times New Roman" panose="02020603050405020304" pitchFamily="18" charset="0"/>
              </a:rPr>
              <a:t>Krievu sarunvaloda ģimenē </a:t>
            </a:r>
            <a:r>
              <a:rPr lang="lv-LV" sz="1100" dirty="0">
                <a:effectLst/>
                <a:latin typeface="+mj-lt"/>
                <a:ea typeface="Times New Roman" panose="02020603050405020304" pitchFamily="18" charset="0"/>
              </a:rPr>
              <a:t>– respondenti, kuri ģimenē saziņai galvenokārt izmanto krievu valodu. </a:t>
            </a:r>
          </a:p>
          <a:p>
            <a:pPr marL="0" indent="0" algn="just" fontAlgn="base" hangingPunct="0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None/>
            </a:pPr>
            <a:endParaRPr lang="en-US" sz="4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 algn="just" fontAlgn="base" hangingPunct="0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lv-LV" sz="1100" dirty="0">
                <a:effectLst/>
                <a:latin typeface="+mj-lt"/>
                <a:ea typeface="Times New Roman" panose="02020603050405020304" pitchFamily="18" charset="0"/>
              </a:rPr>
              <a:t>NODARBINĀTĪBAS S</a:t>
            </a:r>
            <a:r>
              <a:rPr lang="lv-LV" sz="1100" cap="all" dirty="0">
                <a:effectLst/>
                <a:latin typeface="+mj-lt"/>
                <a:ea typeface="Times New Roman" panose="02020603050405020304" pitchFamily="18" charset="0"/>
              </a:rPr>
              <a:t>ektors</a:t>
            </a:r>
            <a:endParaRPr lang="en-US" sz="11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 algn="just" fontAlgn="base" hangingPunct="0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lv-LV" sz="1100" i="1" dirty="0">
                <a:effectLst/>
                <a:latin typeface="+mj-lt"/>
                <a:ea typeface="Times New Roman" panose="02020603050405020304" pitchFamily="18" charset="0"/>
              </a:rPr>
              <a:t>Publiskais sektors </a:t>
            </a:r>
            <a:r>
              <a:rPr lang="lv-LV" sz="1100" dirty="0">
                <a:effectLst/>
                <a:latin typeface="+mj-lt"/>
                <a:ea typeface="Times New Roman" panose="02020603050405020304" pitchFamily="18" charset="0"/>
              </a:rPr>
              <a:t>– respondenti, kuri strādā valsts vai pašvaldības iestādēs vai uzņēmumos ar valsts vai pašvaldības kapitālu.</a:t>
            </a:r>
            <a:endParaRPr lang="en-US" sz="11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 algn="just" fontAlgn="base" hangingPunct="0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lv-LV" sz="1100" i="1" dirty="0">
                <a:effectLst/>
                <a:latin typeface="+mj-lt"/>
                <a:ea typeface="Times New Roman" panose="02020603050405020304" pitchFamily="18" charset="0"/>
              </a:rPr>
              <a:t>Privātais sektors </a:t>
            </a:r>
            <a:r>
              <a:rPr lang="lv-LV" sz="1100" dirty="0">
                <a:effectLst/>
                <a:latin typeface="+mj-lt"/>
                <a:ea typeface="Times New Roman" panose="02020603050405020304" pitchFamily="18" charset="0"/>
              </a:rPr>
              <a:t>– respondenti, kuri strādā uzņēmumos ar privāto kapitālu.</a:t>
            </a:r>
            <a:endParaRPr lang="en-US" sz="11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 algn="just" fontAlgn="base" hangingPunct="0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lv-LV" sz="1100" i="1" dirty="0">
                <a:effectLst/>
                <a:latin typeface="+mj-lt"/>
                <a:ea typeface="Times New Roman" panose="02020603050405020304" pitchFamily="18" charset="0"/>
              </a:rPr>
              <a:t>Nestrādā – </a:t>
            </a:r>
            <a:r>
              <a:rPr lang="lv-LV" sz="1100" dirty="0">
                <a:effectLst/>
                <a:latin typeface="+mj-lt"/>
                <a:ea typeface="Times New Roman" panose="02020603050405020304" pitchFamily="18" charset="0"/>
              </a:rPr>
              <a:t>respondenti: mājsaimnieces, pensionāri, skolēni, studenti, bezdarbnieki.</a:t>
            </a:r>
            <a:endParaRPr lang="en-US" sz="11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 algn="just" fontAlgn="base" hangingPunct="0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None/>
              <a:tabLst>
                <a:tab pos="2637155" algn="ctr"/>
                <a:tab pos="5274310" algn="r"/>
              </a:tabLst>
            </a:pPr>
            <a:endParaRPr lang="en-US" sz="4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 algn="just" fontAlgn="base" hangingPunct="0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lv-LV" sz="1100" dirty="0">
                <a:effectLst/>
                <a:latin typeface="+mj-lt"/>
                <a:ea typeface="Times New Roman" panose="02020603050405020304" pitchFamily="18" charset="0"/>
              </a:rPr>
              <a:t>IENĀKUMU LĪMENIS</a:t>
            </a:r>
            <a:endParaRPr lang="en-US" sz="11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 algn="just" fontAlgn="base" hangingPunct="0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lv-LV" sz="1100" dirty="0">
                <a:effectLst/>
                <a:latin typeface="+mj-lt"/>
                <a:ea typeface="Times New Roman" panose="02020603050405020304" pitchFamily="18" charset="0"/>
              </a:rPr>
              <a:t>Ienākumi uz vienu mājsaimniecības locekli vidēji mēnesī, ieskaitot visus ienākumus (algas, stipendijas, pabalstus, pensijas u.t.t.) pēc nodokļu nomaksas.</a:t>
            </a:r>
            <a:endParaRPr lang="en-US" sz="11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 algn="just" fontAlgn="base" hangingPunct="0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lv-LV" sz="1100" i="1" dirty="0">
                <a:effectLst/>
                <a:latin typeface="+mj-lt"/>
                <a:ea typeface="Times New Roman" panose="02020603050405020304" pitchFamily="18" charset="0"/>
              </a:rPr>
              <a:t>Zemi –</a:t>
            </a:r>
            <a:r>
              <a:rPr lang="lv-LV" sz="1100" dirty="0">
                <a:effectLst/>
                <a:latin typeface="+mj-lt"/>
                <a:ea typeface="Times New Roman" panose="02020603050405020304" pitchFamily="18" charset="0"/>
              </a:rPr>
              <a:t> līdz €399</a:t>
            </a:r>
            <a:endParaRPr lang="en-US" sz="11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 algn="just" fontAlgn="base" hangingPunct="0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lv-LV" sz="1100" i="1" dirty="0">
                <a:effectLst/>
                <a:latin typeface="+mj-lt"/>
                <a:ea typeface="Times New Roman" panose="02020603050405020304" pitchFamily="18" charset="0"/>
              </a:rPr>
              <a:t>Vidēji zemi –</a:t>
            </a:r>
            <a:r>
              <a:rPr lang="lv-LV" sz="1100" dirty="0">
                <a:effectLst/>
                <a:latin typeface="+mj-lt"/>
                <a:ea typeface="Times New Roman" panose="02020603050405020304" pitchFamily="18" charset="0"/>
              </a:rPr>
              <a:t> no €400 līdz €556</a:t>
            </a:r>
            <a:endParaRPr lang="en-US" sz="11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 algn="just" fontAlgn="base" hangingPunct="0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lv-LV" sz="1100" i="1" dirty="0">
                <a:effectLst/>
                <a:latin typeface="+mj-lt"/>
                <a:ea typeface="Times New Roman" panose="02020603050405020304" pitchFamily="18" charset="0"/>
              </a:rPr>
              <a:t>Vidēji augsti –</a:t>
            </a:r>
            <a:r>
              <a:rPr lang="lv-LV" sz="1100" dirty="0">
                <a:effectLst/>
                <a:latin typeface="+mj-lt"/>
                <a:ea typeface="Times New Roman" panose="02020603050405020304" pitchFamily="18" charset="0"/>
              </a:rPr>
              <a:t> no €557 līdz €849</a:t>
            </a:r>
            <a:endParaRPr lang="en-US" sz="11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 algn="just" fontAlgn="base" hangingPunct="0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lv-LV" sz="1100" i="1" dirty="0">
                <a:effectLst/>
                <a:latin typeface="+mj-lt"/>
                <a:ea typeface="Times New Roman" panose="02020603050405020304" pitchFamily="18" charset="0"/>
              </a:rPr>
              <a:t>Augsti</a:t>
            </a:r>
            <a:r>
              <a:rPr lang="lv-LV" sz="1100" dirty="0">
                <a:effectLst/>
                <a:latin typeface="+mj-lt"/>
                <a:ea typeface="Times New Roman" panose="02020603050405020304" pitchFamily="18" charset="0"/>
              </a:rPr>
              <a:t> – €850 un vairāk.</a:t>
            </a:r>
            <a:endParaRPr lang="en-US" sz="1100" dirty="0">
              <a:effectLst/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10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3</a:t>
            </a:fld>
            <a:endParaRPr lang="lv-LV" altLang="lv-LV" sz="1100" dirty="0"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4437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solidFill>
                  <a:srgbClr val="000000"/>
                </a:solidFill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30</a:t>
            </a:fld>
            <a:endParaRPr lang="lv-LV" altLang="lv-LV" sz="110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9625" y="3284984"/>
            <a:ext cx="3242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Sociāldemogrāfisko grupu atbilžu sadalījums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625" y="1844824"/>
            <a:ext cx="324211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Q7. Kā Jūs vērtējat Madonas novada pašvaldības darbu sekojošās jomās - ļoti pozitīvi, drīzāk pozitīvi, drīzāk negatīvi vai ļoti negatīvi:</a:t>
            </a:r>
          </a:p>
          <a:p>
            <a:pPr algn="just" eaLnBrk="1" hangingPunct="1"/>
            <a:r>
              <a:rPr lang="lv-LV" altLang="lv-LV" sz="1250" b="1" dirty="0">
                <a:solidFill>
                  <a:srgbClr val="C00000"/>
                </a:solidFill>
              </a:rPr>
              <a:t>Sporta pasākumi un aktivitātes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625" y="1079650"/>
            <a:ext cx="3386135" cy="405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9pPr>
          </a:lstStyle>
          <a:p>
            <a:pPr algn="l"/>
            <a:r>
              <a:rPr lang="lv-LV" altLang="lv-LV" sz="2000" b="1" kern="0" dirty="0">
                <a:effectLst/>
                <a:latin typeface="Arial" panose="020B0604020202020204" pitchFamily="34" charset="0"/>
              </a:rPr>
              <a:t>5. Madonas novada pašvaldības darba vērtējums dažādās jomās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27E8D93-0FC1-4245-A546-9C490E10AB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6227167"/>
              </p:ext>
            </p:extLst>
          </p:nvPr>
        </p:nvGraphicFramePr>
        <p:xfrm>
          <a:off x="4365984" y="116632"/>
          <a:ext cx="6591600" cy="64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EBCF675-E638-42D3-8CF7-148D94B550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4961378"/>
              </p:ext>
            </p:extLst>
          </p:nvPr>
        </p:nvGraphicFramePr>
        <p:xfrm>
          <a:off x="10429403" y="116632"/>
          <a:ext cx="2219325" cy="6505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 Box 1">
            <a:extLst>
              <a:ext uri="{FF2B5EF4-FFF2-40B4-BE49-F238E27FC236}">
                <a16:creationId xmlns:a16="http://schemas.microsoft.com/office/drawing/2014/main" id="{1F73C086-39F4-21BF-5CAC-797E386DE3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512" y="4077072"/>
            <a:ext cx="3169232" cy="812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27432" tIns="22860" rIns="0" bIns="22860" anchor="ctr" upright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 sz="1000"/>
            </a:pPr>
            <a:r>
              <a:rPr lang="lv-LV" sz="800" b="0" dirty="0">
                <a:latin typeface="Arial"/>
                <a:cs typeface="Arial"/>
              </a:rPr>
              <a:t>*Indekss atspoguļo vērtējumu pozitīvi/negatīvi īpatsvaru starpību, kur vērtējumu drīzāk pozitīvi/drīzāk negatīvi minēšanas biežums (%) ir reizināts ar koeficientu 0.5, bet vērtējumu </a:t>
            </a:r>
            <a:r>
              <a:rPr lang="lv-LV" sz="800" dirty="0">
                <a:latin typeface="Arial"/>
                <a:cs typeface="Arial"/>
              </a:rPr>
              <a:t>ļoti pozitīvi</a:t>
            </a:r>
            <a:r>
              <a:rPr lang="lv-LV" sz="800" b="0" dirty="0">
                <a:latin typeface="Arial"/>
                <a:cs typeface="Arial"/>
              </a:rPr>
              <a:t>/</a:t>
            </a:r>
            <a:r>
              <a:rPr lang="lv-LV" sz="800" dirty="0">
                <a:latin typeface="Arial"/>
                <a:cs typeface="Arial"/>
              </a:rPr>
              <a:t>ļoti negatīvi </a:t>
            </a:r>
            <a:r>
              <a:rPr lang="lv-LV" sz="800" b="0" dirty="0">
                <a:latin typeface="Arial"/>
                <a:cs typeface="Arial"/>
              </a:rPr>
              <a:t>minēšanas biežums - ar koeficientu 1. Indekss var svārstīties robežās no +100 (visi </a:t>
            </a:r>
            <a:r>
              <a:rPr lang="lv-LV" sz="800" dirty="0">
                <a:latin typeface="Arial"/>
                <a:cs typeface="Arial"/>
              </a:rPr>
              <a:t>vērtē ļoti pozitīvi</a:t>
            </a:r>
            <a:r>
              <a:rPr lang="lv-LV" sz="800" b="0" dirty="0">
                <a:latin typeface="Arial"/>
                <a:cs typeface="Arial"/>
              </a:rPr>
              <a:t>) līdz -100 (visi vērtē ļoti negatīvi).</a:t>
            </a:r>
          </a:p>
          <a:p>
            <a:pPr algn="just">
              <a:defRPr sz="1000"/>
            </a:pPr>
            <a:r>
              <a:rPr lang="lv-LV" sz="800" dirty="0">
                <a:latin typeface="Arial"/>
                <a:cs typeface="Arial"/>
              </a:rPr>
              <a:t>**Respondentu skaits nepietiekams ticamu secinājumu izdarīšanai.</a:t>
            </a:r>
            <a:endParaRPr lang="lv-LV" sz="800" b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77904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solidFill>
                  <a:srgbClr val="000000"/>
                </a:solidFill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31</a:t>
            </a:fld>
            <a:endParaRPr lang="lv-LV" altLang="lv-LV" sz="110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9625" y="3284984"/>
            <a:ext cx="3242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Sociāldemogrāfisko grupu atbilžu sadalījums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625" y="1844824"/>
            <a:ext cx="324211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Q7. Kā Jūs vērtējat Madonas novada pašvaldības darbu sekojošās jomās - ļoti pozitīvi, drīzāk pozitīvi, drīzāk negatīvi vai ļoti negatīvi:</a:t>
            </a:r>
          </a:p>
          <a:p>
            <a:pPr algn="just" eaLnBrk="1" hangingPunct="1"/>
            <a:r>
              <a:rPr lang="lv-LV" altLang="lv-LV" sz="1250" b="1" dirty="0">
                <a:solidFill>
                  <a:srgbClr val="C00000"/>
                </a:solidFill>
              </a:rPr>
              <a:t>Novada popularizēšana, identitāte, tēls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625" y="1079650"/>
            <a:ext cx="3386135" cy="405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9pPr>
          </a:lstStyle>
          <a:p>
            <a:pPr algn="l"/>
            <a:r>
              <a:rPr lang="lv-LV" altLang="lv-LV" sz="2000" b="1" kern="0" dirty="0">
                <a:effectLst/>
                <a:latin typeface="Arial" panose="020B0604020202020204" pitchFamily="34" charset="0"/>
              </a:rPr>
              <a:t>5. Madonas novada pašvaldības darba vērtējums dažādās jomās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26E287E3-167F-4BE5-A883-3DC53F09DD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6029337"/>
              </p:ext>
            </p:extLst>
          </p:nvPr>
        </p:nvGraphicFramePr>
        <p:xfrm>
          <a:off x="4365984" y="117352"/>
          <a:ext cx="6591600" cy="64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F3EA7F0-756E-4A68-B243-C700BBA7F5D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3511007"/>
              </p:ext>
            </p:extLst>
          </p:nvPr>
        </p:nvGraphicFramePr>
        <p:xfrm>
          <a:off x="10344472" y="117352"/>
          <a:ext cx="2219325" cy="6505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 Box 1">
            <a:extLst>
              <a:ext uri="{FF2B5EF4-FFF2-40B4-BE49-F238E27FC236}">
                <a16:creationId xmlns:a16="http://schemas.microsoft.com/office/drawing/2014/main" id="{E6E3075C-6C98-B057-4FD9-21E3ED2B81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512" y="4077072"/>
            <a:ext cx="3169232" cy="812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27432" tIns="22860" rIns="0" bIns="22860" anchor="ctr" upright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 sz="1000"/>
            </a:pPr>
            <a:r>
              <a:rPr lang="lv-LV" sz="800" b="0" dirty="0">
                <a:latin typeface="Arial"/>
                <a:cs typeface="Arial"/>
              </a:rPr>
              <a:t>*Indekss atspoguļo vērtējumu pozitīvi/negatīvi īpatsvaru starpību, kur vērtējumu drīzāk pozitīvi/drīzāk negatīvi minēšanas biežums (%) ir reizināts ar koeficientu 0.5, bet vērtējumu </a:t>
            </a:r>
            <a:r>
              <a:rPr lang="lv-LV" sz="800" dirty="0">
                <a:latin typeface="Arial"/>
                <a:cs typeface="Arial"/>
              </a:rPr>
              <a:t>ļoti pozitīvi</a:t>
            </a:r>
            <a:r>
              <a:rPr lang="lv-LV" sz="800" b="0" dirty="0">
                <a:latin typeface="Arial"/>
                <a:cs typeface="Arial"/>
              </a:rPr>
              <a:t>/</a:t>
            </a:r>
            <a:r>
              <a:rPr lang="lv-LV" sz="800" dirty="0">
                <a:latin typeface="Arial"/>
                <a:cs typeface="Arial"/>
              </a:rPr>
              <a:t>ļoti negatīvi </a:t>
            </a:r>
            <a:r>
              <a:rPr lang="lv-LV" sz="800" b="0" dirty="0">
                <a:latin typeface="Arial"/>
                <a:cs typeface="Arial"/>
              </a:rPr>
              <a:t>minēšanas biežums - ar koeficientu 1. Indekss var svārstīties robežās no +100 (visi </a:t>
            </a:r>
            <a:r>
              <a:rPr lang="lv-LV" sz="800" dirty="0">
                <a:latin typeface="Arial"/>
                <a:cs typeface="Arial"/>
              </a:rPr>
              <a:t>vērtē ļoti pozitīvi</a:t>
            </a:r>
            <a:r>
              <a:rPr lang="lv-LV" sz="800" b="0" dirty="0">
                <a:latin typeface="Arial"/>
                <a:cs typeface="Arial"/>
              </a:rPr>
              <a:t>) līdz -100 (visi vērtē ļoti negatīvi).</a:t>
            </a:r>
          </a:p>
          <a:p>
            <a:pPr algn="just">
              <a:defRPr sz="1000"/>
            </a:pPr>
            <a:r>
              <a:rPr lang="lv-LV" sz="800" dirty="0">
                <a:latin typeface="Arial"/>
                <a:cs typeface="Arial"/>
              </a:rPr>
              <a:t>**Respondentu skaits nepietiekams ticamu secinājumu izdarīšanai.</a:t>
            </a:r>
            <a:endParaRPr lang="lv-LV" sz="800" b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04946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solidFill>
                  <a:srgbClr val="000000"/>
                </a:solidFill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32</a:t>
            </a:fld>
            <a:endParaRPr lang="lv-LV" altLang="lv-LV" sz="110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9625" y="3284984"/>
            <a:ext cx="3242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Sociāldemogrāfisko grupu atbilžu sadalījums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625" y="1844824"/>
            <a:ext cx="324211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Q7. Kā Jūs vērtējat Madonas novada pašvaldības darbu sekojošās jomās - ļoti pozitīvi, drīzāk pozitīvi, drīzāk negatīvi vai ļoti negatīvi:</a:t>
            </a:r>
          </a:p>
          <a:p>
            <a:pPr algn="just" eaLnBrk="1" hangingPunct="1"/>
            <a:r>
              <a:rPr lang="lv-LV" altLang="lv-LV" sz="1250" b="1" dirty="0">
                <a:solidFill>
                  <a:srgbClr val="C00000"/>
                </a:solidFill>
              </a:rPr>
              <a:t>Ielu apgaismojums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625" y="1079650"/>
            <a:ext cx="3386135" cy="405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9pPr>
          </a:lstStyle>
          <a:p>
            <a:pPr algn="l"/>
            <a:r>
              <a:rPr lang="lv-LV" altLang="lv-LV" sz="2000" b="1" kern="0" dirty="0">
                <a:effectLst/>
                <a:latin typeface="Arial" panose="020B0604020202020204" pitchFamily="34" charset="0"/>
              </a:rPr>
              <a:t>5. Madonas novada pašvaldības darba vērtējums dažādās jomās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1FB56ABF-8E89-47C3-A2B9-68B5894A1A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1832245"/>
              </p:ext>
            </p:extLst>
          </p:nvPr>
        </p:nvGraphicFramePr>
        <p:xfrm>
          <a:off x="4365984" y="116632"/>
          <a:ext cx="6591600" cy="64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16349DA-6658-4E83-B112-034DCDABFE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3555505"/>
              </p:ext>
            </p:extLst>
          </p:nvPr>
        </p:nvGraphicFramePr>
        <p:xfrm>
          <a:off x="10344472" y="116632"/>
          <a:ext cx="2219325" cy="6505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 Box 1">
            <a:extLst>
              <a:ext uri="{FF2B5EF4-FFF2-40B4-BE49-F238E27FC236}">
                <a16:creationId xmlns:a16="http://schemas.microsoft.com/office/drawing/2014/main" id="{3B982042-9C6B-E020-EE16-D71ECF8EF7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512" y="4077072"/>
            <a:ext cx="3169232" cy="812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27432" tIns="22860" rIns="0" bIns="22860" anchor="ctr" upright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 sz="1000"/>
            </a:pPr>
            <a:r>
              <a:rPr lang="lv-LV" sz="800" b="0" dirty="0">
                <a:latin typeface="Arial"/>
                <a:cs typeface="Arial"/>
              </a:rPr>
              <a:t>*Indekss atspoguļo vērtējumu pozitīvi/negatīvi īpatsvaru starpību, kur vērtējumu drīzāk pozitīvi/drīzāk negatīvi minēšanas biežums (%) ir reizināts ar koeficientu 0.5, bet vērtējumu </a:t>
            </a:r>
            <a:r>
              <a:rPr lang="lv-LV" sz="800" dirty="0">
                <a:latin typeface="Arial"/>
                <a:cs typeface="Arial"/>
              </a:rPr>
              <a:t>ļoti pozitīvi</a:t>
            </a:r>
            <a:r>
              <a:rPr lang="lv-LV" sz="800" b="0" dirty="0">
                <a:latin typeface="Arial"/>
                <a:cs typeface="Arial"/>
              </a:rPr>
              <a:t>/</a:t>
            </a:r>
            <a:r>
              <a:rPr lang="lv-LV" sz="800" dirty="0">
                <a:latin typeface="Arial"/>
                <a:cs typeface="Arial"/>
              </a:rPr>
              <a:t>ļoti negatīvi </a:t>
            </a:r>
            <a:r>
              <a:rPr lang="lv-LV" sz="800" b="0" dirty="0">
                <a:latin typeface="Arial"/>
                <a:cs typeface="Arial"/>
              </a:rPr>
              <a:t>minēšanas biežums - ar koeficientu 1. Indekss var svārstīties robežās no +100 (visi </a:t>
            </a:r>
            <a:r>
              <a:rPr lang="lv-LV" sz="800" dirty="0">
                <a:latin typeface="Arial"/>
                <a:cs typeface="Arial"/>
              </a:rPr>
              <a:t>vērtē ļoti pozitīvi</a:t>
            </a:r>
            <a:r>
              <a:rPr lang="lv-LV" sz="800" b="0" dirty="0">
                <a:latin typeface="Arial"/>
                <a:cs typeface="Arial"/>
              </a:rPr>
              <a:t>) līdz -100 (visi vērtē ļoti negatīvi).</a:t>
            </a:r>
          </a:p>
          <a:p>
            <a:pPr algn="just">
              <a:defRPr sz="1000"/>
            </a:pPr>
            <a:r>
              <a:rPr lang="lv-LV" sz="800" dirty="0">
                <a:latin typeface="Arial"/>
                <a:cs typeface="Arial"/>
              </a:rPr>
              <a:t>**Respondentu skaits nepietiekams ticamu secinājumu izdarīšanai.</a:t>
            </a:r>
            <a:endParaRPr lang="lv-LV" sz="800" b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47153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solidFill>
                  <a:srgbClr val="000000"/>
                </a:solidFill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33</a:t>
            </a:fld>
            <a:endParaRPr lang="lv-LV" altLang="lv-LV" sz="110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9625" y="3284984"/>
            <a:ext cx="3242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Sociāldemogrāfisko grupu atbilžu sadalījums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625" y="1844824"/>
            <a:ext cx="324211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Q7. Kā Jūs vērtējat Madonas novada pašvaldības darbu sekojošās jomās - ļoti pozitīvi, drīzāk pozitīvi, drīzāk negatīvi vai ļoti negatīvi:</a:t>
            </a:r>
          </a:p>
          <a:p>
            <a:pPr algn="just" eaLnBrk="1" hangingPunct="1"/>
            <a:r>
              <a:rPr lang="lv-LV" altLang="lv-LV" sz="1250" b="1" dirty="0">
                <a:solidFill>
                  <a:srgbClr val="C00000"/>
                </a:solidFill>
              </a:rPr>
              <a:t>Kultūras un izklaides pasākumi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625" y="1079650"/>
            <a:ext cx="3386135" cy="405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9pPr>
          </a:lstStyle>
          <a:p>
            <a:pPr algn="l"/>
            <a:r>
              <a:rPr lang="lv-LV" altLang="lv-LV" sz="2000" b="1" kern="0" dirty="0">
                <a:effectLst/>
                <a:latin typeface="Arial" panose="020B0604020202020204" pitchFamily="34" charset="0"/>
              </a:rPr>
              <a:t>5. Madonas novada pašvaldības darba vērtējums dažādās jomās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2FB39E47-F3ED-4FD0-AFC1-63AE68C7F1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296833"/>
              </p:ext>
            </p:extLst>
          </p:nvPr>
        </p:nvGraphicFramePr>
        <p:xfrm>
          <a:off x="4365984" y="189360"/>
          <a:ext cx="6591600" cy="64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B731D33-83B4-428F-B88F-18E7F0B837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6503540"/>
              </p:ext>
            </p:extLst>
          </p:nvPr>
        </p:nvGraphicFramePr>
        <p:xfrm>
          <a:off x="10357395" y="203199"/>
          <a:ext cx="2219325" cy="6505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 Box 1">
            <a:extLst>
              <a:ext uri="{FF2B5EF4-FFF2-40B4-BE49-F238E27FC236}">
                <a16:creationId xmlns:a16="http://schemas.microsoft.com/office/drawing/2014/main" id="{17029B8F-D197-67A7-8373-FBA6E4BA9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512" y="4077072"/>
            <a:ext cx="3169232" cy="812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27432" tIns="22860" rIns="0" bIns="22860" anchor="ctr" upright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 sz="1000"/>
            </a:pPr>
            <a:r>
              <a:rPr lang="lv-LV" sz="800" b="0" dirty="0">
                <a:latin typeface="Arial"/>
                <a:cs typeface="Arial"/>
              </a:rPr>
              <a:t>*Indekss atspoguļo vērtējumu pozitīvi/negatīvi īpatsvaru starpību, kur vērtējumu drīzāk pozitīvi/drīzāk negatīvi minēšanas biežums (%) ir reizināts ar koeficientu 0.5, bet vērtējumu </a:t>
            </a:r>
            <a:r>
              <a:rPr lang="lv-LV" sz="800" dirty="0">
                <a:latin typeface="Arial"/>
                <a:cs typeface="Arial"/>
              </a:rPr>
              <a:t>ļoti pozitīvi</a:t>
            </a:r>
            <a:r>
              <a:rPr lang="lv-LV" sz="800" b="0" dirty="0">
                <a:latin typeface="Arial"/>
                <a:cs typeface="Arial"/>
              </a:rPr>
              <a:t>/</a:t>
            </a:r>
            <a:r>
              <a:rPr lang="lv-LV" sz="800" dirty="0">
                <a:latin typeface="Arial"/>
                <a:cs typeface="Arial"/>
              </a:rPr>
              <a:t>ļoti negatīvi </a:t>
            </a:r>
            <a:r>
              <a:rPr lang="lv-LV" sz="800" b="0" dirty="0">
                <a:latin typeface="Arial"/>
                <a:cs typeface="Arial"/>
              </a:rPr>
              <a:t>minēšanas biežums - ar koeficientu 1. Indekss var svārstīties robežās no +100 (visi </a:t>
            </a:r>
            <a:r>
              <a:rPr lang="lv-LV" sz="800" dirty="0">
                <a:latin typeface="Arial"/>
                <a:cs typeface="Arial"/>
              </a:rPr>
              <a:t>vērtē ļoti pozitīvi</a:t>
            </a:r>
            <a:r>
              <a:rPr lang="lv-LV" sz="800" b="0" dirty="0">
                <a:latin typeface="Arial"/>
                <a:cs typeface="Arial"/>
              </a:rPr>
              <a:t>) līdz -100 (visi vērtē ļoti negatīvi).</a:t>
            </a:r>
          </a:p>
          <a:p>
            <a:pPr algn="just">
              <a:defRPr sz="1000"/>
            </a:pPr>
            <a:r>
              <a:rPr lang="lv-LV" sz="800" dirty="0">
                <a:latin typeface="Arial"/>
                <a:cs typeface="Arial"/>
              </a:rPr>
              <a:t>**Respondentu skaits nepietiekams ticamu secinājumu izdarīšanai.</a:t>
            </a:r>
            <a:endParaRPr lang="lv-LV" sz="800" b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186421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solidFill>
                  <a:srgbClr val="000000"/>
                </a:solidFill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34</a:t>
            </a:fld>
            <a:endParaRPr lang="lv-LV" altLang="lv-LV" sz="110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9625" y="3284984"/>
            <a:ext cx="3242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Sociāldemogrāfisko grupu atbilžu sadalījums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625" y="1844824"/>
            <a:ext cx="324211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Q7. Kā Jūs vērtējat Madonas novada pašvaldības darbu sekojošās jomās - ļoti pozitīvi, drīzāk pozitīvi, drīzāk negatīvi vai ļoti negatīvi:</a:t>
            </a:r>
          </a:p>
          <a:p>
            <a:pPr algn="just" eaLnBrk="1" hangingPunct="1"/>
            <a:r>
              <a:rPr lang="lv-LV" altLang="lv-LV" sz="1250" b="1" dirty="0">
                <a:solidFill>
                  <a:srgbClr val="C00000"/>
                </a:solidFill>
              </a:rPr>
              <a:t>Bibliotēku pakalpojumi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625" y="1079650"/>
            <a:ext cx="3386135" cy="405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9pPr>
          </a:lstStyle>
          <a:p>
            <a:pPr algn="l"/>
            <a:r>
              <a:rPr lang="lv-LV" altLang="lv-LV" sz="2000" b="1" kern="0" dirty="0">
                <a:effectLst/>
                <a:latin typeface="Arial" panose="020B0604020202020204" pitchFamily="34" charset="0"/>
              </a:rPr>
              <a:t>5. Madonas novada pašvaldības darba vērtējums dažādās jomās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52CA23F5-B253-4AE4-92EC-A6EBDAE7F0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6876587"/>
              </p:ext>
            </p:extLst>
          </p:nvPr>
        </p:nvGraphicFramePr>
        <p:xfrm>
          <a:off x="4365984" y="116632"/>
          <a:ext cx="6591600" cy="64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9F90A63-B43E-4154-A7C1-398A80B4AC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4212513"/>
              </p:ext>
            </p:extLst>
          </p:nvPr>
        </p:nvGraphicFramePr>
        <p:xfrm>
          <a:off x="10429403" y="116632"/>
          <a:ext cx="2219325" cy="6505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 Box 1">
            <a:extLst>
              <a:ext uri="{FF2B5EF4-FFF2-40B4-BE49-F238E27FC236}">
                <a16:creationId xmlns:a16="http://schemas.microsoft.com/office/drawing/2014/main" id="{6A642BD5-A15D-92A7-52D0-C6E101CE5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512" y="4077072"/>
            <a:ext cx="3169232" cy="812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27432" tIns="22860" rIns="0" bIns="22860" anchor="ctr" upright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 sz="1000"/>
            </a:pPr>
            <a:r>
              <a:rPr lang="lv-LV" sz="800" b="0" dirty="0">
                <a:latin typeface="Arial"/>
                <a:cs typeface="Arial"/>
              </a:rPr>
              <a:t>*Indekss atspoguļo vērtējumu pozitīvi/negatīvi īpatsvaru starpību, kur vērtējumu drīzāk pozitīvi/drīzāk negatīvi minēšanas biežums (%) ir reizināts ar koeficientu 0.5, bet vērtējumu </a:t>
            </a:r>
            <a:r>
              <a:rPr lang="lv-LV" sz="800" dirty="0">
                <a:latin typeface="Arial"/>
                <a:cs typeface="Arial"/>
              </a:rPr>
              <a:t>ļoti pozitīvi</a:t>
            </a:r>
            <a:r>
              <a:rPr lang="lv-LV" sz="800" b="0" dirty="0">
                <a:latin typeface="Arial"/>
                <a:cs typeface="Arial"/>
              </a:rPr>
              <a:t>/</a:t>
            </a:r>
            <a:r>
              <a:rPr lang="lv-LV" sz="800" dirty="0">
                <a:latin typeface="Arial"/>
                <a:cs typeface="Arial"/>
              </a:rPr>
              <a:t>ļoti negatīvi </a:t>
            </a:r>
            <a:r>
              <a:rPr lang="lv-LV" sz="800" b="0" dirty="0">
                <a:latin typeface="Arial"/>
                <a:cs typeface="Arial"/>
              </a:rPr>
              <a:t>minēšanas biežums - ar koeficientu 1. Indekss var svārstīties robežās no +100 (visi </a:t>
            </a:r>
            <a:r>
              <a:rPr lang="lv-LV" sz="800" dirty="0">
                <a:latin typeface="Arial"/>
                <a:cs typeface="Arial"/>
              </a:rPr>
              <a:t>vērtē ļoti pozitīvi</a:t>
            </a:r>
            <a:r>
              <a:rPr lang="lv-LV" sz="800" b="0" dirty="0">
                <a:latin typeface="Arial"/>
                <a:cs typeface="Arial"/>
              </a:rPr>
              <a:t>) līdz -100 (visi vērtē ļoti negatīvi).</a:t>
            </a:r>
          </a:p>
          <a:p>
            <a:pPr algn="just">
              <a:defRPr sz="1000"/>
            </a:pPr>
            <a:r>
              <a:rPr lang="lv-LV" sz="800" dirty="0">
                <a:latin typeface="Arial"/>
                <a:cs typeface="Arial"/>
              </a:rPr>
              <a:t>**Respondentu skaits nepietiekams ticamu secinājumu izdarīšanai.</a:t>
            </a:r>
            <a:endParaRPr lang="lv-LV" sz="800" b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15847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solidFill>
                  <a:srgbClr val="000000"/>
                </a:solidFill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35</a:t>
            </a:fld>
            <a:endParaRPr lang="lv-LV" altLang="lv-LV" sz="110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9625" y="3284984"/>
            <a:ext cx="3242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Sociāldemogrāfisko grupu atbilžu sadalījums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625" y="1844824"/>
            <a:ext cx="324211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Q7. Kā Jūs vērtējat Madonas novada pašvaldības darbu sekojošās jomās - ļoti pozitīvi, drīzāk pozitīvi, drīzāk negatīvi vai ļoti negatīvi:</a:t>
            </a:r>
          </a:p>
          <a:p>
            <a:pPr algn="just" eaLnBrk="1" hangingPunct="1"/>
            <a:r>
              <a:rPr lang="lv-LV" altLang="lv-LV" sz="1250" b="1" dirty="0">
                <a:solidFill>
                  <a:srgbClr val="C00000"/>
                </a:solidFill>
              </a:rPr>
              <a:t>Rotaļlaukumi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625" y="1079650"/>
            <a:ext cx="3386135" cy="405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9pPr>
          </a:lstStyle>
          <a:p>
            <a:pPr algn="l"/>
            <a:r>
              <a:rPr lang="lv-LV" altLang="lv-LV" sz="2000" b="1" kern="0" dirty="0">
                <a:effectLst/>
                <a:latin typeface="Arial" panose="020B0604020202020204" pitchFamily="34" charset="0"/>
              </a:rPr>
              <a:t>5. Madonas novada pašvaldības darba vērtējums dažādās jomās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FFD1A096-0D03-4C88-AFC9-9B5E18F88C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1322586"/>
              </p:ext>
            </p:extLst>
          </p:nvPr>
        </p:nvGraphicFramePr>
        <p:xfrm>
          <a:off x="4365984" y="189360"/>
          <a:ext cx="6591600" cy="64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4459EF3-37F7-4716-8DC4-72A653B44C1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3156635"/>
              </p:ext>
            </p:extLst>
          </p:nvPr>
        </p:nvGraphicFramePr>
        <p:xfrm>
          <a:off x="10357395" y="203199"/>
          <a:ext cx="2219325" cy="6505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 Box 1">
            <a:extLst>
              <a:ext uri="{FF2B5EF4-FFF2-40B4-BE49-F238E27FC236}">
                <a16:creationId xmlns:a16="http://schemas.microsoft.com/office/drawing/2014/main" id="{C9ACE98B-7F94-A50E-8136-7C1AC2071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512" y="4077072"/>
            <a:ext cx="3169232" cy="812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27432" tIns="22860" rIns="0" bIns="22860" anchor="ctr" upright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 sz="1000"/>
            </a:pPr>
            <a:r>
              <a:rPr lang="lv-LV" sz="800" b="0" dirty="0">
                <a:latin typeface="Arial"/>
                <a:cs typeface="Arial"/>
              </a:rPr>
              <a:t>*Indekss atspoguļo vērtējumu pozitīvi/negatīvi īpatsvaru starpību, kur vērtējumu drīzāk pozitīvi/drīzāk negatīvi minēšanas biežums (%) ir reizināts ar koeficientu 0.5, bet vērtējumu </a:t>
            </a:r>
            <a:r>
              <a:rPr lang="lv-LV" sz="800" dirty="0">
                <a:latin typeface="Arial"/>
                <a:cs typeface="Arial"/>
              </a:rPr>
              <a:t>ļoti pozitīvi</a:t>
            </a:r>
            <a:r>
              <a:rPr lang="lv-LV" sz="800" b="0" dirty="0">
                <a:latin typeface="Arial"/>
                <a:cs typeface="Arial"/>
              </a:rPr>
              <a:t>/</a:t>
            </a:r>
            <a:r>
              <a:rPr lang="lv-LV" sz="800" dirty="0">
                <a:latin typeface="Arial"/>
                <a:cs typeface="Arial"/>
              </a:rPr>
              <a:t>ļoti negatīvi </a:t>
            </a:r>
            <a:r>
              <a:rPr lang="lv-LV" sz="800" b="0" dirty="0">
                <a:latin typeface="Arial"/>
                <a:cs typeface="Arial"/>
              </a:rPr>
              <a:t>minēšanas biežums - ar koeficientu 1. Indekss var svārstīties robežās no +100 (visi </a:t>
            </a:r>
            <a:r>
              <a:rPr lang="lv-LV" sz="800" dirty="0">
                <a:latin typeface="Arial"/>
                <a:cs typeface="Arial"/>
              </a:rPr>
              <a:t>vērtē ļoti pozitīvi</a:t>
            </a:r>
            <a:r>
              <a:rPr lang="lv-LV" sz="800" b="0" dirty="0">
                <a:latin typeface="Arial"/>
                <a:cs typeface="Arial"/>
              </a:rPr>
              <a:t>) līdz -100 (visi vērtē ļoti negatīvi).</a:t>
            </a:r>
          </a:p>
          <a:p>
            <a:pPr algn="just">
              <a:defRPr sz="1000"/>
            </a:pPr>
            <a:r>
              <a:rPr lang="lv-LV" sz="800" dirty="0">
                <a:latin typeface="Arial"/>
                <a:cs typeface="Arial"/>
              </a:rPr>
              <a:t>**Respondentu skaits nepietiekams ticamu secinājumu izdarīšanai.</a:t>
            </a:r>
            <a:endParaRPr lang="lv-LV" sz="800" b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30317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solidFill>
                  <a:srgbClr val="000000"/>
                </a:solidFill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36</a:t>
            </a:fld>
            <a:endParaRPr lang="lv-LV" altLang="lv-LV" sz="110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9625" y="3284984"/>
            <a:ext cx="3242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Sociāldemogrāfisko grupu atbilžu sadalījums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625" y="1844824"/>
            <a:ext cx="324211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Q7. Kā Jūs vērtējat Madonas novada pašvaldības darbu sekojošās jomās - ļoti pozitīvi, drīzāk pozitīvi, drīzāk negatīvi vai ļoti negatīvi:</a:t>
            </a:r>
          </a:p>
          <a:p>
            <a:pPr algn="just" eaLnBrk="1" hangingPunct="1"/>
            <a:r>
              <a:rPr lang="lv-LV" altLang="lv-LV" sz="1250" b="1" dirty="0">
                <a:solidFill>
                  <a:srgbClr val="C00000"/>
                </a:solidFill>
              </a:rPr>
              <a:t>Aktīvās atpūtas iespējas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625" y="1079650"/>
            <a:ext cx="3386135" cy="405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9pPr>
          </a:lstStyle>
          <a:p>
            <a:pPr algn="l"/>
            <a:r>
              <a:rPr lang="lv-LV" altLang="lv-LV" sz="2000" b="1" kern="0" dirty="0">
                <a:effectLst/>
                <a:latin typeface="Arial" panose="020B0604020202020204" pitchFamily="34" charset="0"/>
              </a:rPr>
              <a:t>5. Madonas novada pašvaldības darba vērtējums dažādās jomās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1773BBAA-B788-40E4-A1BA-CD2E46EAEED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5324888"/>
              </p:ext>
            </p:extLst>
          </p:nvPr>
        </p:nvGraphicFramePr>
        <p:xfrm>
          <a:off x="4365984" y="116632"/>
          <a:ext cx="6591600" cy="65158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C30BB6C-F008-4750-B110-7BC3AFA036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1208659"/>
              </p:ext>
            </p:extLst>
          </p:nvPr>
        </p:nvGraphicFramePr>
        <p:xfrm>
          <a:off x="10344472" y="126884"/>
          <a:ext cx="2219325" cy="6505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 Box 1">
            <a:extLst>
              <a:ext uri="{FF2B5EF4-FFF2-40B4-BE49-F238E27FC236}">
                <a16:creationId xmlns:a16="http://schemas.microsoft.com/office/drawing/2014/main" id="{38ACB67C-2F6F-3E08-26A0-F0FDE6F266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512" y="4077072"/>
            <a:ext cx="3169232" cy="812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27432" tIns="22860" rIns="0" bIns="22860" anchor="ctr" upright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 sz="1000"/>
            </a:pPr>
            <a:r>
              <a:rPr lang="lv-LV" sz="800" b="0" dirty="0">
                <a:latin typeface="Arial"/>
                <a:cs typeface="Arial"/>
              </a:rPr>
              <a:t>*Indekss atspoguļo vērtējumu pozitīvi/negatīvi īpatsvaru starpību, kur vērtējumu drīzāk pozitīvi/drīzāk negatīvi minēšanas biežums (%) ir reizināts ar koeficientu 0.5, bet vērtējumu </a:t>
            </a:r>
            <a:r>
              <a:rPr lang="lv-LV" sz="800" dirty="0">
                <a:latin typeface="Arial"/>
                <a:cs typeface="Arial"/>
              </a:rPr>
              <a:t>ļoti pozitīvi</a:t>
            </a:r>
            <a:r>
              <a:rPr lang="lv-LV" sz="800" b="0" dirty="0">
                <a:latin typeface="Arial"/>
                <a:cs typeface="Arial"/>
              </a:rPr>
              <a:t>/</a:t>
            </a:r>
            <a:r>
              <a:rPr lang="lv-LV" sz="800" dirty="0">
                <a:latin typeface="Arial"/>
                <a:cs typeface="Arial"/>
              </a:rPr>
              <a:t>ļoti negatīvi </a:t>
            </a:r>
            <a:r>
              <a:rPr lang="lv-LV" sz="800" b="0" dirty="0">
                <a:latin typeface="Arial"/>
                <a:cs typeface="Arial"/>
              </a:rPr>
              <a:t>minēšanas biežums - ar koeficientu 1. Indekss var svārstīties robežās no +100 (visi </a:t>
            </a:r>
            <a:r>
              <a:rPr lang="lv-LV" sz="800" dirty="0">
                <a:latin typeface="Arial"/>
                <a:cs typeface="Arial"/>
              </a:rPr>
              <a:t>vērtē ļoti pozitīvi</a:t>
            </a:r>
            <a:r>
              <a:rPr lang="lv-LV" sz="800" b="0" dirty="0">
                <a:latin typeface="Arial"/>
                <a:cs typeface="Arial"/>
              </a:rPr>
              <a:t>) līdz -100 (visi vērtē ļoti negatīvi).</a:t>
            </a:r>
          </a:p>
          <a:p>
            <a:pPr algn="just">
              <a:defRPr sz="1000"/>
            </a:pPr>
            <a:r>
              <a:rPr lang="lv-LV" sz="800" dirty="0">
                <a:latin typeface="Arial"/>
                <a:cs typeface="Arial"/>
              </a:rPr>
              <a:t>**Respondentu skaits nepietiekams ticamu secinājumu izdarīšanai.</a:t>
            </a:r>
            <a:endParaRPr lang="lv-LV" sz="800" b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714829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solidFill>
                  <a:srgbClr val="000000"/>
                </a:solidFill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37</a:t>
            </a:fld>
            <a:endParaRPr lang="lv-LV" altLang="lv-LV" sz="110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9625" y="3284984"/>
            <a:ext cx="3242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Sociāldemogrāfisko grupu atbilžu sadalījums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625" y="1844824"/>
            <a:ext cx="324211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Q7. Kā Jūs vērtējat Madonas novada pašvaldības darbu sekojošās jomās - ļoti pozitīvi, drīzāk pozitīvi, drīzāk negatīvi vai ļoti negatīvi:</a:t>
            </a:r>
          </a:p>
          <a:p>
            <a:pPr algn="just" eaLnBrk="1" hangingPunct="1"/>
            <a:r>
              <a:rPr lang="lv-LV" altLang="lv-LV" sz="1250" b="1" dirty="0">
                <a:solidFill>
                  <a:srgbClr val="C00000"/>
                </a:solidFill>
              </a:rPr>
              <a:t>Sabiedriskās kārtības nodrošināšana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625" y="1079650"/>
            <a:ext cx="3386135" cy="405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9pPr>
          </a:lstStyle>
          <a:p>
            <a:pPr algn="l"/>
            <a:r>
              <a:rPr lang="lv-LV" altLang="lv-LV" sz="2000" b="1" kern="0" dirty="0">
                <a:effectLst/>
                <a:latin typeface="Arial" panose="020B0604020202020204" pitchFamily="34" charset="0"/>
              </a:rPr>
              <a:t>5. Madonas novada pašvaldības darba vērtējums dažādās jomās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BF593CBF-105A-412D-81D9-9169D42D16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2682176"/>
              </p:ext>
            </p:extLst>
          </p:nvPr>
        </p:nvGraphicFramePr>
        <p:xfrm>
          <a:off x="4360351" y="116632"/>
          <a:ext cx="6591600" cy="64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B42F282-F023-4BEF-B041-2072C40178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4390832"/>
              </p:ext>
            </p:extLst>
          </p:nvPr>
        </p:nvGraphicFramePr>
        <p:xfrm>
          <a:off x="10272464" y="120714"/>
          <a:ext cx="2219325" cy="6505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1">
            <a:extLst>
              <a:ext uri="{FF2B5EF4-FFF2-40B4-BE49-F238E27FC236}">
                <a16:creationId xmlns:a16="http://schemas.microsoft.com/office/drawing/2014/main" id="{9C17E4C6-3262-A8E9-0561-DB3249E74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512" y="4077072"/>
            <a:ext cx="3169232" cy="812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27432" tIns="22860" rIns="0" bIns="22860" anchor="ctr" upright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 sz="1000"/>
            </a:pPr>
            <a:r>
              <a:rPr lang="lv-LV" sz="800" b="0" dirty="0">
                <a:latin typeface="Arial"/>
                <a:cs typeface="Arial"/>
              </a:rPr>
              <a:t>*Indekss atspoguļo vērtējumu pozitīvi/negatīvi īpatsvaru starpību, kur vērtējumu drīzāk pozitīvi/drīzāk negatīvi minēšanas biežums (%) ir reizināts ar koeficientu 0.5, bet vērtējumu </a:t>
            </a:r>
            <a:r>
              <a:rPr lang="lv-LV" sz="800" dirty="0">
                <a:latin typeface="Arial"/>
                <a:cs typeface="Arial"/>
              </a:rPr>
              <a:t>ļoti pozitīvi</a:t>
            </a:r>
            <a:r>
              <a:rPr lang="lv-LV" sz="800" b="0" dirty="0">
                <a:latin typeface="Arial"/>
                <a:cs typeface="Arial"/>
              </a:rPr>
              <a:t>/</a:t>
            </a:r>
            <a:r>
              <a:rPr lang="lv-LV" sz="800" dirty="0">
                <a:latin typeface="Arial"/>
                <a:cs typeface="Arial"/>
              </a:rPr>
              <a:t>ļoti negatīvi </a:t>
            </a:r>
            <a:r>
              <a:rPr lang="lv-LV" sz="800" b="0" dirty="0">
                <a:latin typeface="Arial"/>
                <a:cs typeface="Arial"/>
              </a:rPr>
              <a:t>minēšanas biežums - ar koeficientu 1. Indekss var svārstīties robežās no +100 (visi </a:t>
            </a:r>
            <a:r>
              <a:rPr lang="lv-LV" sz="800" dirty="0">
                <a:latin typeface="Arial"/>
                <a:cs typeface="Arial"/>
              </a:rPr>
              <a:t>vērtē ļoti pozitīvi</a:t>
            </a:r>
            <a:r>
              <a:rPr lang="lv-LV" sz="800" b="0" dirty="0">
                <a:latin typeface="Arial"/>
                <a:cs typeface="Arial"/>
              </a:rPr>
              <a:t>) līdz -100 (visi vērtē ļoti negatīvi).</a:t>
            </a:r>
          </a:p>
          <a:p>
            <a:pPr algn="just">
              <a:defRPr sz="1000"/>
            </a:pPr>
            <a:r>
              <a:rPr lang="lv-LV" sz="800" dirty="0">
                <a:latin typeface="Arial"/>
                <a:cs typeface="Arial"/>
              </a:rPr>
              <a:t>**Respondentu skaits nepietiekams ticamu secinājumu izdarīšanai.</a:t>
            </a:r>
            <a:endParaRPr lang="lv-LV" sz="800" b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123915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solidFill>
                  <a:srgbClr val="000000"/>
                </a:solidFill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38</a:t>
            </a:fld>
            <a:endParaRPr lang="lv-LV" altLang="lv-LV" sz="110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9625" y="3284984"/>
            <a:ext cx="3242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Sociāldemogrāfisko grupu atbilžu sadalījums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625" y="1844824"/>
            <a:ext cx="324211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Q7. Kā Jūs vērtējat Madonas novada pašvaldības darbu sekojošās jomās - ļoti pozitīvi, drīzāk pozitīvi, drīzāk negatīvi vai ļoti negatīvi:</a:t>
            </a:r>
          </a:p>
          <a:p>
            <a:pPr algn="just" eaLnBrk="1" hangingPunct="1"/>
            <a:r>
              <a:rPr lang="lv-LV" altLang="lv-LV" sz="1250" b="1" dirty="0">
                <a:solidFill>
                  <a:srgbClr val="C00000"/>
                </a:solidFill>
              </a:rPr>
              <a:t>Pirmsskolas izglītība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625" y="1079650"/>
            <a:ext cx="3386135" cy="405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9pPr>
          </a:lstStyle>
          <a:p>
            <a:pPr algn="l"/>
            <a:r>
              <a:rPr lang="lv-LV" altLang="lv-LV" sz="2000" b="1" kern="0" dirty="0">
                <a:effectLst/>
                <a:latin typeface="Arial" panose="020B0604020202020204" pitchFamily="34" charset="0"/>
              </a:rPr>
              <a:t>5. Madonas novada pašvaldības darba vērtējums dažādās jomās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8D4DBE56-F866-4FE7-8FBF-FA42EBF518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2220336"/>
              </p:ext>
            </p:extLst>
          </p:nvPr>
        </p:nvGraphicFramePr>
        <p:xfrm>
          <a:off x="4223792" y="116632"/>
          <a:ext cx="6733792" cy="64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8ED2F1C-C6FE-4429-8ABE-E2F9AB17E1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4025419"/>
              </p:ext>
            </p:extLst>
          </p:nvPr>
        </p:nvGraphicFramePr>
        <p:xfrm>
          <a:off x="10272464" y="128447"/>
          <a:ext cx="2219325" cy="6505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 Box 1">
            <a:extLst>
              <a:ext uri="{FF2B5EF4-FFF2-40B4-BE49-F238E27FC236}">
                <a16:creationId xmlns:a16="http://schemas.microsoft.com/office/drawing/2014/main" id="{97ACC606-11CD-DA8F-31D7-5B0893EF3D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512" y="4077072"/>
            <a:ext cx="3169232" cy="812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27432" tIns="22860" rIns="0" bIns="22860" anchor="ctr" upright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 sz="1000"/>
            </a:pPr>
            <a:r>
              <a:rPr lang="lv-LV" sz="800" b="0" dirty="0">
                <a:latin typeface="Arial"/>
                <a:cs typeface="Arial"/>
              </a:rPr>
              <a:t>*Indekss atspoguļo vērtējumu pozitīvi/negatīvi īpatsvaru starpību, kur vērtējumu drīzāk pozitīvi/drīzāk negatīvi minēšanas biežums (%) ir reizināts ar koeficientu 0.5, bet vērtējumu </a:t>
            </a:r>
            <a:r>
              <a:rPr lang="lv-LV" sz="800" dirty="0">
                <a:latin typeface="Arial"/>
                <a:cs typeface="Arial"/>
              </a:rPr>
              <a:t>ļoti pozitīvi</a:t>
            </a:r>
            <a:r>
              <a:rPr lang="lv-LV" sz="800" b="0" dirty="0">
                <a:latin typeface="Arial"/>
                <a:cs typeface="Arial"/>
              </a:rPr>
              <a:t>/</a:t>
            </a:r>
            <a:r>
              <a:rPr lang="lv-LV" sz="800" dirty="0">
                <a:latin typeface="Arial"/>
                <a:cs typeface="Arial"/>
              </a:rPr>
              <a:t>ļoti negatīvi </a:t>
            </a:r>
            <a:r>
              <a:rPr lang="lv-LV" sz="800" b="0" dirty="0">
                <a:latin typeface="Arial"/>
                <a:cs typeface="Arial"/>
              </a:rPr>
              <a:t>minēšanas biežums - ar koeficientu 1. Indekss var svārstīties robežās no +100 (visi </a:t>
            </a:r>
            <a:r>
              <a:rPr lang="lv-LV" sz="800" dirty="0">
                <a:latin typeface="Arial"/>
                <a:cs typeface="Arial"/>
              </a:rPr>
              <a:t>vērtē ļoti pozitīvi</a:t>
            </a:r>
            <a:r>
              <a:rPr lang="lv-LV" sz="800" b="0" dirty="0">
                <a:latin typeface="Arial"/>
                <a:cs typeface="Arial"/>
              </a:rPr>
              <a:t>) līdz -100 (visi vērtē ļoti negatīvi).</a:t>
            </a:r>
          </a:p>
          <a:p>
            <a:pPr algn="just">
              <a:defRPr sz="1000"/>
            </a:pPr>
            <a:r>
              <a:rPr lang="lv-LV" sz="800" dirty="0">
                <a:latin typeface="Arial"/>
                <a:cs typeface="Arial"/>
              </a:rPr>
              <a:t>**Respondentu skaits nepietiekams ticamu secinājumu izdarīšanai.</a:t>
            </a:r>
            <a:endParaRPr lang="lv-LV" sz="800" b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232657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solidFill>
                  <a:srgbClr val="000000"/>
                </a:solidFill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39</a:t>
            </a:fld>
            <a:endParaRPr lang="lv-LV" altLang="lv-LV" sz="110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9625" y="3284984"/>
            <a:ext cx="3242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Sociāldemogrāfisko grupu atbilžu sadalījums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625" y="1844824"/>
            <a:ext cx="3242119" cy="1215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Q7. Kā Jūs vērtējat Madonas novada pašvaldības darbu sekojošās jomās - ļoti pozitīvi, drīzāk pozitīvi, drīzāk negatīvi vai ļoti negatīvi:</a:t>
            </a:r>
          </a:p>
          <a:p>
            <a:pPr algn="just" eaLnBrk="1" hangingPunct="1"/>
            <a:r>
              <a:rPr lang="lv-LV" altLang="lv-LV" sz="1250" b="1" dirty="0">
                <a:solidFill>
                  <a:srgbClr val="C00000"/>
                </a:solidFill>
              </a:rPr>
              <a:t>Brīvā laika un veselības veicināšanas pasākumi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625" y="1079650"/>
            <a:ext cx="3386135" cy="405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9pPr>
          </a:lstStyle>
          <a:p>
            <a:pPr algn="l"/>
            <a:r>
              <a:rPr lang="lv-LV" altLang="lv-LV" sz="2000" b="1" kern="0" dirty="0">
                <a:effectLst/>
                <a:latin typeface="Arial" panose="020B0604020202020204" pitchFamily="34" charset="0"/>
              </a:rPr>
              <a:t>5. Madonas novada pašvaldības darba vērtējums dažādās jomās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C2947B58-CC09-4C50-AE43-09BA712085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7202693"/>
              </p:ext>
            </p:extLst>
          </p:nvPr>
        </p:nvGraphicFramePr>
        <p:xfrm>
          <a:off x="4365984" y="116632"/>
          <a:ext cx="6591600" cy="64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B773CD2-8329-49A3-8107-ADC5760FD7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3262378"/>
              </p:ext>
            </p:extLst>
          </p:nvPr>
        </p:nvGraphicFramePr>
        <p:xfrm>
          <a:off x="10429403" y="125473"/>
          <a:ext cx="2219325" cy="6195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 Box 1">
            <a:extLst>
              <a:ext uri="{FF2B5EF4-FFF2-40B4-BE49-F238E27FC236}">
                <a16:creationId xmlns:a16="http://schemas.microsoft.com/office/drawing/2014/main" id="{3D6F0379-8BA6-12C4-3D46-79C77C466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512" y="4077072"/>
            <a:ext cx="3169232" cy="812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27432" tIns="22860" rIns="0" bIns="22860" anchor="ctr" upright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 sz="1000"/>
            </a:pPr>
            <a:r>
              <a:rPr lang="lv-LV" sz="800" b="0" dirty="0">
                <a:latin typeface="Arial"/>
                <a:cs typeface="Arial"/>
              </a:rPr>
              <a:t>*Indekss atspoguļo vērtējumu pozitīvi/negatīvi īpatsvaru starpību, kur vērtējumu drīzāk pozitīvi/drīzāk negatīvi minēšanas biežums (%) ir reizināts ar koeficientu 0.5, bet vērtējumu </a:t>
            </a:r>
            <a:r>
              <a:rPr lang="lv-LV" sz="800" dirty="0">
                <a:latin typeface="Arial"/>
                <a:cs typeface="Arial"/>
              </a:rPr>
              <a:t>ļoti pozitīvi</a:t>
            </a:r>
            <a:r>
              <a:rPr lang="lv-LV" sz="800" b="0" dirty="0">
                <a:latin typeface="Arial"/>
                <a:cs typeface="Arial"/>
              </a:rPr>
              <a:t>/</a:t>
            </a:r>
            <a:r>
              <a:rPr lang="lv-LV" sz="800" dirty="0">
                <a:latin typeface="Arial"/>
                <a:cs typeface="Arial"/>
              </a:rPr>
              <a:t>ļoti negatīvi </a:t>
            </a:r>
            <a:r>
              <a:rPr lang="lv-LV" sz="800" b="0" dirty="0">
                <a:latin typeface="Arial"/>
                <a:cs typeface="Arial"/>
              </a:rPr>
              <a:t>minēšanas biežums - ar koeficientu 1. Indekss var svārstīties robežās no +100 (visi </a:t>
            </a:r>
            <a:r>
              <a:rPr lang="lv-LV" sz="800" dirty="0">
                <a:latin typeface="Arial"/>
                <a:cs typeface="Arial"/>
              </a:rPr>
              <a:t>vērtē ļoti pozitīvi</a:t>
            </a:r>
            <a:r>
              <a:rPr lang="lv-LV" sz="800" b="0" dirty="0">
                <a:latin typeface="Arial"/>
                <a:cs typeface="Arial"/>
              </a:rPr>
              <a:t>) līdz -100 (visi vērtē ļoti negatīvi).</a:t>
            </a:r>
          </a:p>
          <a:p>
            <a:pPr algn="just">
              <a:defRPr sz="1000"/>
            </a:pPr>
            <a:r>
              <a:rPr lang="lv-LV" sz="800" dirty="0">
                <a:latin typeface="Arial"/>
                <a:cs typeface="Arial"/>
              </a:rPr>
              <a:t>**Respondentu skaits nepietiekams ticamu secinājumu izdarīšanai.</a:t>
            </a:r>
            <a:endParaRPr lang="lv-LV" sz="800" b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309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640"/>
            <a:ext cx="12191999" cy="430213"/>
          </a:xfrm>
          <a:noFill/>
        </p:spPr>
        <p:txBody>
          <a:bodyPr/>
          <a:lstStyle/>
          <a:p>
            <a:r>
              <a:rPr lang="lv-LV" altLang="lv-LV" sz="2400" b="1" dirty="0"/>
              <a:t>Respondentu sociāldemogrāfiskais raksturojums</a:t>
            </a:r>
          </a:p>
        </p:txBody>
      </p:sp>
      <p:sp>
        <p:nvSpPr>
          <p:cNvPr id="5126" name="TextBox 3"/>
          <p:cNvSpPr txBox="1">
            <a:spLocks noChangeArrowheads="1"/>
          </p:cNvSpPr>
          <p:nvPr/>
        </p:nvSpPr>
        <p:spPr bwMode="auto">
          <a:xfrm>
            <a:off x="903732" y="4509120"/>
            <a:ext cx="187838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lv-LV" altLang="lv-LV" sz="1000" dirty="0">
                <a:latin typeface="Arial" charset="0"/>
              </a:rPr>
              <a:t>Vidējie ienākumi (kvartiles) uz vienu mājsaimniecības locekli mēnesī, ieskaitot visus ienākumus (algas, stipendijas, pabalstus, pensijas u.t.t.) pēc nodokļu nomaksas.</a:t>
            </a:r>
          </a:p>
        </p:txBody>
      </p:sp>
      <p:sp>
        <p:nvSpPr>
          <p:cNvPr id="5127" name="Left Brace 4"/>
          <p:cNvSpPr>
            <a:spLocks/>
          </p:cNvSpPr>
          <p:nvPr/>
        </p:nvSpPr>
        <p:spPr bwMode="auto">
          <a:xfrm>
            <a:off x="2814971" y="4653136"/>
            <a:ext cx="217092" cy="720080"/>
          </a:xfrm>
          <a:prstGeom prst="leftBrace">
            <a:avLst>
              <a:gd name="adj1" fmla="val 39897"/>
              <a:gd name="adj2" fmla="val 50676"/>
            </a:avLst>
          </a:prstGeom>
          <a:noFill/>
          <a:ln w="9525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None/>
            </a:pPr>
            <a:endParaRPr lang="lv-LV" altLang="lv-LV" sz="2400" dirty="0">
              <a:latin typeface="Verdana" pitchFamily="34" charset="0"/>
            </a:endParaRPr>
          </a:p>
        </p:txBody>
      </p:sp>
      <p:pic>
        <p:nvPicPr>
          <p:cNvPr id="8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4</a:t>
            </a:fld>
            <a:endParaRPr lang="lv-LV" altLang="lv-LV" sz="1100" dirty="0">
              <a:effectLst/>
              <a:latin typeface="Arial" charset="0"/>
            </a:endParaRPr>
          </a:p>
        </p:txBody>
      </p:sp>
      <p:sp>
        <p:nvSpPr>
          <p:cNvPr id="3" name="Text Box 1">
            <a:extLst>
              <a:ext uri="{FF2B5EF4-FFF2-40B4-BE49-F238E27FC236}">
                <a16:creationId xmlns:a16="http://schemas.microsoft.com/office/drawing/2014/main" id="{86366698-CDA1-D049-A4D5-05D25A9EF8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3732" y="6309002"/>
            <a:ext cx="4179708" cy="3093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27432" tIns="22860" rIns="0" bIns="22860" anchor="ctr" upright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 sz="1000"/>
            </a:pPr>
            <a:r>
              <a:rPr lang="lv-LV" sz="800" b="0" dirty="0">
                <a:solidFill>
                  <a:srgbClr val="000000"/>
                </a:solidFill>
                <a:latin typeface="Arial"/>
                <a:cs typeface="Arial"/>
              </a:rPr>
              <a:t>*Respondentu skaits nepietiekams ticamu secinājumu izdarīšanai.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3527227"/>
              </p:ext>
            </p:extLst>
          </p:nvPr>
        </p:nvGraphicFramePr>
        <p:xfrm>
          <a:off x="3200400" y="764704"/>
          <a:ext cx="6568008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solidFill>
                  <a:srgbClr val="000000"/>
                </a:solidFill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40</a:t>
            </a:fld>
            <a:endParaRPr lang="lv-LV" altLang="lv-LV" sz="110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9625" y="3284984"/>
            <a:ext cx="3242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Sociāldemogrāfisko grupu atbilžu sadalījums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625" y="1844824"/>
            <a:ext cx="324211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Q7. Kā Jūs vērtējat Madonas novada pašvaldības darbu sekojošās jomās - ļoti pozitīvi, drīzāk pozitīvi, drīzāk negatīvi vai ļoti negatīvi:</a:t>
            </a:r>
          </a:p>
          <a:p>
            <a:pPr algn="just" eaLnBrk="1" hangingPunct="1"/>
            <a:r>
              <a:rPr lang="lv-LV" altLang="lv-LV" sz="1250" b="1" dirty="0">
                <a:solidFill>
                  <a:srgbClr val="C00000"/>
                </a:solidFill>
              </a:rPr>
              <a:t>Interešu izglītība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625" y="1079650"/>
            <a:ext cx="3386135" cy="405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9pPr>
          </a:lstStyle>
          <a:p>
            <a:pPr algn="l"/>
            <a:r>
              <a:rPr lang="lv-LV" altLang="lv-LV" sz="2000" b="1" kern="0" dirty="0">
                <a:effectLst/>
                <a:latin typeface="Arial" panose="020B0604020202020204" pitchFamily="34" charset="0"/>
              </a:rPr>
              <a:t>5. Madonas novada pašvaldības darba vērtējums dažādās jomās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125967C9-5900-4AA4-879A-FBF08EA3E4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1858455"/>
              </p:ext>
            </p:extLst>
          </p:nvPr>
        </p:nvGraphicFramePr>
        <p:xfrm>
          <a:off x="4365984" y="116632"/>
          <a:ext cx="6591600" cy="64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E097554-C2FC-4644-8148-FF1FDC15A8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0256478"/>
              </p:ext>
            </p:extLst>
          </p:nvPr>
        </p:nvGraphicFramePr>
        <p:xfrm>
          <a:off x="10272464" y="145225"/>
          <a:ext cx="2219325" cy="6505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 Box 1">
            <a:extLst>
              <a:ext uri="{FF2B5EF4-FFF2-40B4-BE49-F238E27FC236}">
                <a16:creationId xmlns:a16="http://schemas.microsoft.com/office/drawing/2014/main" id="{E30ABE29-C1F5-52E7-B589-9E196FB4DE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512" y="4077072"/>
            <a:ext cx="3169232" cy="812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27432" tIns="22860" rIns="0" bIns="22860" anchor="ctr" upright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 sz="1000"/>
            </a:pPr>
            <a:r>
              <a:rPr lang="lv-LV" sz="800" b="0" dirty="0">
                <a:latin typeface="Arial"/>
                <a:cs typeface="Arial"/>
              </a:rPr>
              <a:t>*Indekss atspoguļo vērtējumu pozitīvi/negatīvi īpatsvaru starpību, kur vērtējumu drīzāk pozitīvi/drīzāk negatīvi minēšanas biežums (%) ir reizināts ar koeficientu 0.5, bet vērtējumu </a:t>
            </a:r>
            <a:r>
              <a:rPr lang="lv-LV" sz="800" dirty="0">
                <a:latin typeface="Arial"/>
                <a:cs typeface="Arial"/>
              </a:rPr>
              <a:t>ļoti pozitīvi</a:t>
            </a:r>
            <a:r>
              <a:rPr lang="lv-LV" sz="800" b="0" dirty="0">
                <a:latin typeface="Arial"/>
                <a:cs typeface="Arial"/>
              </a:rPr>
              <a:t>/</a:t>
            </a:r>
            <a:r>
              <a:rPr lang="lv-LV" sz="800" dirty="0">
                <a:latin typeface="Arial"/>
                <a:cs typeface="Arial"/>
              </a:rPr>
              <a:t>ļoti negatīvi </a:t>
            </a:r>
            <a:r>
              <a:rPr lang="lv-LV" sz="800" b="0" dirty="0">
                <a:latin typeface="Arial"/>
                <a:cs typeface="Arial"/>
              </a:rPr>
              <a:t>minēšanas biežums - ar koeficientu 1. Indekss var svārstīties robežās no +100 (visi </a:t>
            </a:r>
            <a:r>
              <a:rPr lang="lv-LV" sz="800" dirty="0">
                <a:latin typeface="Arial"/>
                <a:cs typeface="Arial"/>
              </a:rPr>
              <a:t>vērtē ļoti pozitīvi</a:t>
            </a:r>
            <a:r>
              <a:rPr lang="lv-LV" sz="800" b="0" dirty="0">
                <a:latin typeface="Arial"/>
                <a:cs typeface="Arial"/>
              </a:rPr>
              <a:t>) līdz -100 (visi vērtē ļoti negatīvi).</a:t>
            </a:r>
          </a:p>
          <a:p>
            <a:pPr algn="just">
              <a:defRPr sz="1000"/>
            </a:pPr>
            <a:r>
              <a:rPr lang="lv-LV" sz="800" dirty="0">
                <a:latin typeface="Arial"/>
                <a:cs typeface="Arial"/>
              </a:rPr>
              <a:t>**Respondentu skaits nepietiekams ticamu secinājumu izdarīšanai.</a:t>
            </a:r>
            <a:endParaRPr lang="lv-LV" sz="800" b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4972011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solidFill>
                  <a:srgbClr val="000000"/>
                </a:solidFill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41</a:t>
            </a:fld>
            <a:endParaRPr lang="lv-LV" altLang="lv-LV" sz="110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9625" y="3284984"/>
            <a:ext cx="3242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Sociāldemogrāfisko grupu atbilžu sadalījums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625" y="1844824"/>
            <a:ext cx="324211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Q7. Kā Jūs vērtējat Madonas novada pašvaldības darbu sekojošās jomās - ļoti pozitīvi, drīzāk pozitīvi, drīzāk negatīvi vai ļoti negatīvi:</a:t>
            </a:r>
          </a:p>
          <a:p>
            <a:pPr algn="just" eaLnBrk="1" hangingPunct="1"/>
            <a:r>
              <a:rPr lang="lv-LV" altLang="lv-LV" sz="1250" b="1" dirty="0">
                <a:solidFill>
                  <a:srgbClr val="C00000"/>
                </a:solidFill>
              </a:rPr>
              <a:t>Pasākumi un aktivitātes bērniem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625" y="1079650"/>
            <a:ext cx="3386135" cy="405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9pPr>
          </a:lstStyle>
          <a:p>
            <a:pPr algn="l"/>
            <a:r>
              <a:rPr lang="lv-LV" altLang="lv-LV" sz="2000" b="1" kern="0" dirty="0">
                <a:effectLst/>
                <a:latin typeface="Arial" panose="020B0604020202020204" pitchFamily="34" charset="0"/>
              </a:rPr>
              <a:t>5. Madonas novada pašvaldības darba vērtējums dažādās jomās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6F9D23F-FD3B-4F50-A18E-13F28005FF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5259541"/>
              </p:ext>
            </p:extLst>
          </p:nvPr>
        </p:nvGraphicFramePr>
        <p:xfrm>
          <a:off x="4365984" y="116632"/>
          <a:ext cx="6591600" cy="64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554C388-D0DA-4D5E-BDAA-713E34461F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1088729"/>
              </p:ext>
            </p:extLst>
          </p:nvPr>
        </p:nvGraphicFramePr>
        <p:xfrm>
          <a:off x="10272464" y="103844"/>
          <a:ext cx="2219325" cy="6505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 Box 1">
            <a:extLst>
              <a:ext uri="{FF2B5EF4-FFF2-40B4-BE49-F238E27FC236}">
                <a16:creationId xmlns:a16="http://schemas.microsoft.com/office/drawing/2014/main" id="{646A0CC0-7F8A-3244-2865-0A5741D246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512" y="4077072"/>
            <a:ext cx="3169232" cy="812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27432" tIns="22860" rIns="0" bIns="22860" anchor="ctr" upright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 sz="1000"/>
            </a:pPr>
            <a:r>
              <a:rPr lang="lv-LV" sz="800" b="0" dirty="0">
                <a:latin typeface="Arial"/>
                <a:cs typeface="Arial"/>
              </a:rPr>
              <a:t>*Indekss atspoguļo vērtējumu pozitīvi/negatīvi īpatsvaru starpību, kur vērtējumu drīzāk pozitīvi/drīzāk negatīvi minēšanas biežums (%) ir reizināts ar koeficientu 0.5, bet vērtējumu </a:t>
            </a:r>
            <a:r>
              <a:rPr lang="lv-LV" sz="800" dirty="0">
                <a:latin typeface="Arial"/>
                <a:cs typeface="Arial"/>
              </a:rPr>
              <a:t>ļoti pozitīvi</a:t>
            </a:r>
            <a:r>
              <a:rPr lang="lv-LV" sz="800" b="0" dirty="0">
                <a:latin typeface="Arial"/>
                <a:cs typeface="Arial"/>
              </a:rPr>
              <a:t>/</a:t>
            </a:r>
            <a:r>
              <a:rPr lang="lv-LV" sz="800" dirty="0">
                <a:latin typeface="Arial"/>
                <a:cs typeface="Arial"/>
              </a:rPr>
              <a:t>ļoti negatīvi </a:t>
            </a:r>
            <a:r>
              <a:rPr lang="lv-LV" sz="800" b="0" dirty="0">
                <a:latin typeface="Arial"/>
                <a:cs typeface="Arial"/>
              </a:rPr>
              <a:t>minēšanas biežums - ar koeficientu 1. Indekss var svārstīties robežās no +100 (visi </a:t>
            </a:r>
            <a:r>
              <a:rPr lang="lv-LV" sz="800" dirty="0">
                <a:latin typeface="Arial"/>
                <a:cs typeface="Arial"/>
              </a:rPr>
              <a:t>vērtē ļoti pozitīvi</a:t>
            </a:r>
            <a:r>
              <a:rPr lang="lv-LV" sz="800" b="0" dirty="0">
                <a:latin typeface="Arial"/>
                <a:cs typeface="Arial"/>
              </a:rPr>
              <a:t>) līdz -100 (visi vērtē ļoti negatīvi).</a:t>
            </a:r>
          </a:p>
          <a:p>
            <a:pPr algn="just">
              <a:defRPr sz="1000"/>
            </a:pPr>
            <a:r>
              <a:rPr lang="lv-LV" sz="800" dirty="0">
                <a:latin typeface="Arial"/>
                <a:cs typeface="Arial"/>
              </a:rPr>
              <a:t>**Respondentu skaits nepietiekams ticamu secinājumu izdarīšanai.</a:t>
            </a:r>
            <a:endParaRPr lang="lv-LV" sz="800" b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394806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solidFill>
                  <a:srgbClr val="000000"/>
                </a:solidFill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42</a:t>
            </a:fld>
            <a:endParaRPr lang="lv-LV" altLang="lv-LV" sz="110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9625" y="3284984"/>
            <a:ext cx="3242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Sociāldemogrāfisko grupu atbilžu sadalījums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625" y="1844824"/>
            <a:ext cx="324211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Q7. Kā Jūs vērtējat Madonas novada pašvaldības darbu sekojošās jomās - ļoti pozitīvi, drīzāk pozitīvi, drīzāk negatīvi vai ļoti negatīvi:</a:t>
            </a:r>
          </a:p>
          <a:p>
            <a:pPr algn="just" eaLnBrk="1" hangingPunct="1"/>
            <a:r>
              <a:rPr lang="lv-LV" altLang="lv-LV" sz="1250" b="1" dirty="0">
                <a:solidFill>
                  <a:srgbClr val="C00000"/>
                </a:solidFill>
              </a:rPr>
              <a:t>Jauniešu aktivitātes, iesaistes iespējas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625" y="1079650"/>
            <a:ext cx="3386135" cy="405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9pPr>
          </a:lstStyle>
          <a:p>
            <a:pPr algn="l"/>
            <a:r>
              <a:rPr lang="lv-LV" altLang="lv-LV" sz="2000" b="1" kern="0" dirty="0">
                <a:effectLst/>
                <a:latin typeface="Arial" panose="020B0604020202020204" pitchFamily="34" charset="0"/>
              </a:rPr>
              <a:t>5. Madonas novada pašvaldības darba vērtējums dažādās jomās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550DF581-4820-4A9A-9165-7787869865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7829662"/>
              </p:ext>
            </p:extLst>
          </p:nvPr>
        </p:nvGraphicFramePr>
        <p:xfrm>
          <a:off x="4365984" y="189360"/>
          <a:ext cx="6591600" cy="64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0A1D858-DEFA-4F64-9E5F-BE1ED852EB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6047113"/>
              </p:ext>
            </p:extLst>
          </p:nvPr>
        </p:nvGraphicFramePr>
        <p:xfrm>
          <a:off x="10272464" y="203199"/>
          <a:ext cx="2219325" cy="6505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 Box 1">
            <a:extLst>
              <a:ext uri="{FF2B5EF4-FFF2-40B4-BE49-F238E27FC236}">
                <a16:creationId xmlns:a16="http://schemas.microsoft.com/office/drawing/2014/main" id="{288EC01F-1AFB-9CE8-192C-25575F6A98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512" y="4077072"/>
            <a:ext cx="3169232" cy="812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27432" tIns="22860" rIns="0" bIns="22860" anchor="ctr" upright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 sz="1000"/>
            </a:pPr>
            <a:r>
              <a:rPr lang="lv-LV" sz="800" b="0" dirty="0">
                <a:latin typeface="Arial"/>
                <a:cs typeface="Arial"/>
              </a:rPr>
              <a:t>*Indekss atspoguļo vērtējumu pozitīvi/negatīvi īpatsvaru starpību, kur vērtējumu drīzāk pozitīvi/drīzāk negatīvi minēšanas biežums (%) ir reizināts ar koeficientu 0.5, bet vērtējumu </a:t>
            </a:r>
            <a:r>
              <a:rPr lang="lv-LV" sz="800" dirty="0">
                <a:latin typeface="Arial"/>
                <a:cs typeface="Arial"/>
              </a:rPr>
              <a:t>ļoti pozitīvi</a:t>
            </a:r>
            <a:r>
              <a:rPr lang="lv-LV" sz="800" b="0" dirty="0">
                <a:latin typeface="Arial"/>
                <a:cs typeface="Arial"/>
              </a:rPr>
              <a:t>/</a:t>
            </a:r>
            <a:r>
              <a:rPr lang="lv-LV" sz="800" dirty="0">
                <a:latin typeface="Arial"/>
                <a:cs typeface="Arial"/>
              </a:rPr>
              <a:t>ļoti negatīvi </a:t>
            </a:r>
            <a:r>
              <a:rPr lang="lv-LV" sz="800" b="0" dirty="0">
                <a:latin typeface="Arial"/>
                <a:cs typeface="Arial"/>
              </a:rPr>
              <a:t>minēšanas biežums - ar koeficientu 1. Indekss var svārstīties robežās no +100 (visi </a:t>
            </a:r>
            <a:r>
              <a:rPr lang="lv-LV" sz="800" dirty="0">
                <a:latin typeface="Arial"/>
                <a:cs typeface="Arial"/>
              </a:rPr>
              <a:t>vērtē ļoti pozitīvi</a:t>
            </a:r>
            <a:r>
              <a:rPr lang="lv-LV" sz="800" b="0" dirty="0">
                <a:latin typeface="Arial"/>
                <a:cs typeface="Arial"/>
              </a:rPr>
              <a:t>) līdz -100 (visi vērtē ļoti negatīvi).</a:t>
            </a:r>
          </a:p>
          <a:p>
            <a:pPr algn="just">
              <a:defRPr sz="1000"/>
            </a:pPr>
            <a:r>
              <a:rPr lang="lv-LV" sz="800" dirty="0">
                <a:latin typeface="Arial"/>
                <a:cs typeface="Arial"/>
              </a:rPr>
              <a:t>**Respondentu skaits nepietiekams ticamu secinājumu izdarīšanai.</a:t>
            </a:r>
            <a:endParaRPr lang="lv-LV" sz="800" b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471329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solidFill>
                  <a:srgbClr val="000000"/>
                </a:solidFill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43</a:t>
            </a:fld>
            <a:endParaRPr lang="lv-LV" altLang="lv-LV" sz="110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9625" y="3284984"/>
            <a:ext cx="3242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Sociāldemogrāfisko grupu atbilžu sadalījums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625" y="1844824"/>
            <a:ext cx="324211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Q7. Kā Jūs vērtējat Madonas novada pašvaldības darbu sekojošās jomās - ļoti pozitīvi, drīzāk pozitīvi, drīzāk negatīvi vai ļoti negatīvi:</a:t>
            </a:r>
          </a:p>
          <a:p>
            <a:pPr algn="just" eaLnBrk="1" hangingPunct="1"/>
            <a:r>
              <a:rPr lang="lv-LV" altLang="lv-LV" sz="1250" b="1" dirty="0">
                <a:solidFill>
                  <a:srgbClr val="C00000"/>
                </a:solidFill>
              </a:rPr>
              <a:t>Vispārējā izglītība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625" y="1079650"/>
            <a:ext cx="3386135" cy="405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9pPr>
          </a:lstStyle>
          <a:p>
            <a:pPr algn="l"/>
            <a:r>
              <a:rPr lang="lv-LV" altLang="lv-LV" sz="2000" b="1" kern="0" dirty="0">
                <a:effectLst/>
                <a:latin typeface="Arial" panose="020B0604020202020204" pitchFamily="34" charset="0"/>
              </a:rPr>
              <a:t>5. Madonas novada pašvaldības darba vērtējums dažādās jomās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9522B5F2-AED4-4766-A70D-4137BA6887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0690829"/>
              </p:ext>
            </p:extLst>
          </p:nvPr>
        </p:nvGraphicFramePr>
        <p:xfrm>
          <a:off x="4365984" y="116632"/>
          <a:ext cx="6591600" cy="64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53CA791-3311-4077-974E-F80EFD861F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0268812"/>
              </p:ext>
            </p:extLst>
          </p:nvPr>
        </p:nvGraphicFramePr>
        <p:xfrm>
          <a:off x="10272464" y="138925"/>
          <a:ext cx="2219325" cy="6505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 Box 1">
            <a:extLst>
              <a:ext uri="{FF2B5EF4-FFF2-40B4-BE49-F238E27FC236}">
                <a16:creationId xmlns:a16="http://schemas.microsoft.com/office/drawing/2014/main" id="{C970227E-1076-6AFD-6242-DEC7AD9107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512" y="4077072"/>
            <a:ext cx="3169232" cy="812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27432" tIns="22860" rIns="0" bIns="22860" anchor="ctr" upright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 sz="1000"/>
            </a:pPr>
            <a:r>
              <a:rPr lang="lv-LV" sz="800" b="0" dirty="0">
                <a:latin typeface="Arial"/>
                <a:cs typeface="Arial"/>
              </a:rPr>
              <a:t>*Indekss atspoguļo vērtējumu pozitīvi/negatīvi īpatsvaru starpību, kur vērtējumu drīzāk pozitīvi/drīzāk negatīvi minēšanas biežums (%) ir reizināts ar koeficientu 0.5, bet vērtējumu </a:t>
            </a:r>
            <a:r>
              <a:rPr lang="lv-LV" sz="800" dirty="0">
                <a:latin typeface="Arial"/>
                <a:cs typeface="Arial"/>
              </a:rPr>
              <a:t>ļoti pozitīvi</a:t>
            </a:r>
            <a:r>
              <a:rPr lang="lv-LV" sz="800" b="0" dirty="0">
                <a:latin typeface="Arial"/>
                <a:cs typeface="Arial"/>
              </a:rPr>
              <a:t>/</a:t>
            </a:r>
            <a:r>
              <a:rPr lang="lv-LV" sz="800" dirty="0">
                <a:latin typeface="Arial"/>
                <a:cs typeface="Arial"/>
              </a:rPr>
              <a:t>ļoti negatīvi </a:t>
            </a:r>
            <a:r>
              <a:rPr lang="lv-LV" sz="800" b="0" dirty="0">
                <a:latin typeface="Arial"/>
                <a:cs typeface="Arial"/>
              </a:rPr>
              <a:t>minēšanas biežums - ar koeficientu 1. Indekss var svārstīties robežās no +100 (visi </a:t>
            </a:r>
            <a:r>
              <a:rPr lang="lv-LV" sz="800" dirty="0">
                <a:latin typeface="Arial"/>
                <a:cs typeface="Arial"/>
              </a:rPr>
              <a:t>vērtē ļoti pozitīvi</a:t>
            </a:r>
            <a:r>
              <a:rPr lang="lv-LV" sz="800" b="0" dirty="0">
                <a:latin typeface="Arial"/>
                <a:cs typeface="Arial"/>
              </a:rPr>
              <a:t>) līdz -100 (visi vērtē ļoti negatīvi).</a:t>
            </a:r>
          </a:p>
          <a:p>
            <a:pPr algn="just">
              <a:defRPr sz="1000"/>
            </a:pPr>
            <a:r>
              <a:rPr lang="lv-LV" sz="800" dirty="0">
                <a:latin typeface="Arial"/>
                <a:cs typeface="Arial"/>
              </a:rPr>
              <a:t>**Respondentu skaits nepietiekams ticamu secinājumu izdarīšanai.</a:t>
            </a:r>
            <a:endParaRPr lang="lv-LV" sz="800" b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7680583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solidFill>
                  <a:srgbClr val="000000"/>
                </a:solidFill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44</a:t>
            </a:fld>
            <a:endParaRPr lang="lv-LV" altLang="lv-LV" sz="110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9625" y="3284984"/>
            <a:ext cx="3242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Sociāldemogrāfisko grupu atbilžu sadalījums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625" y="1844824"/>
            <a:ext cx="324211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Q7. Kā Jūs vērtējat Madonas novada pašvaldības darbu sekojošās jomās - ļoti pozitīvi, drīzāk pozitīvi, drīzāk negatīvi vai ļoti negatīvi:</a:t>
            </a:r>
          </a:p>
          <a:p>
            <a:pPr algn="just" eaLnBrk="1" hangingPunct="1"/>
            <a:r>
              <a:rPr lang="lv-LV" altLang="lv-LV" sz="1250" b="1" dirty="0">
                <a:solidFill>
                  <a:srgbClr val="C00000"/>
                </a:solidFill>
              </a:rPr>
              <a:t>Veselības aprūpes pakalpojumi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625" y="1079650"/>
            <a:ext cx="3386135" cy="405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9pPr>
          </a:lstStyle>
          <a:p>
            <a:pPr algn="l"/>
            <a:r>
              <a:rPr lang="lv-LV" altLang="lv-LV" sz="2000" b="1" kern="0" dirty="0">
                <a:effectLst/>
                <a:latin typeface="Arial" panose="020B0604020202020204" pitchFamily="34" charset="0"/>
              </a:rPr>
              <a:t>5. Madonas novada pašvaldības darba vērtējums dažādās jomās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B3E5AE3C-EF3B-41E8-8A11-500E8D773E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2677308"/>
              </p:ext>
            </p:extLst>
          </p:nvPr>
        </p:nvGraphicFramePr>
        <p:xfrm>
          <a:off x="4367808" y="108992"/>
          <a:ext cx="6589776" cy="648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1D1331B-C5C5-4B00-AC5E-6474C589D3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0062508"/>
              </p:ext>
            </p:extLst>
          </p:nvPr>
        </p:nvGraphicFramePr>
        <p:xfrm>
          <a:off x="10429403" y="108993"/>
          <a:ext cx="2219325" cy="6212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 Box 1">
            <a:extLst>
              <a:ext uri="{FF2B5EF4-FFF2-40B4-BE49-F238E27FC236}">
                <a16:creationId xmlns:a16="http://schemas.microsoft.com/office/drawing/2014/main" id="{DD6DC74B-1220-C57A-FF1F-2A3FBF332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512" y="4077072"/>
            <a:ext cx="3169232" cy="812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27432" tIns="22860" rIns="0" bIns="22860" anchor="ctr" upright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 sz="1000"/>
            </a:pPr>
            <a:r>
              <a:rPr lang="lv-LV" sz="800" b="0" dirty="0">
                <a:latin typeface="Arial"/>
                <a:cs typeface="Arial"/>
              </a:rPr>
              <a:t>*Indekss atspoguļo vērtējumu pozitīvi/negatīvi īpatsvaru starpību, kur vērtējumu drīzāk pozitīvi/drīzāk negatīvi minēšanas biežums (%) ir reizināts ar koeficientu 0.5, bet vērtējumu </a:t>
            </a:r>
            <a:r>
              <a:rPr lang="lv-LV" sz="800" dirty="0">
                <a:latin typeface="Arial"/>
                <a:cs typeface="Arial"/>
              </a:rPr>
              <a:t>ļoti pozitīvi</a:t>
            </a:r>
            <a:r>
              <a:rPr lang="lv-LV" sz="800" b="0" dirty="0">
                <a:latin typeface="Arial"/>
                <a:cs typeface="Arial"/>
              </a:rPr>
              <a:t>/</a:t>
            </a:r>
            <a:r>
              <a:rPr lang="lv-LV" sz="800" dirty="0">
                <a:latin typeface="Arial"/>
                <a:cs typeface="Arial"/>
              </a:rPr>
              <a:t>ļoti negatīvi </a:t>
            </a:r>
            <a:r>
              <a:rPr lang="lv-LV" sz="800" b="0" dirty="0">
                <a:latin typeface="Arial"/>
                <a:cs typeface="Arial"/>
              </a:rPr>
              <a:t>minēšanas biežums - ar koeficientu 1. Indekss var svārstīties robežās no +100 (visi </a:t>
            </a:r>
            <a:r>
              <a:rPr lang="lv-LV" sz="800" dirty="0">
                <a:latin typeface="Arial"/>
                <a:cs typeface="Arial"/>
              </a:rPr>
              <a:t>vērtē ļoti pozitīvi</a:t>
            </a:r>
            <a:r>
              <a:rPr lang="lv-LV" sz="800" b="0" dirty="0">
                <a:latin typeface="Arial"/>
                <a:cs typeface="Arial"/>
              </a:rPr>
              <a:t>) līdz -100 (visi vērtē ļoti negatīvi).</a:t>
            </a:r>
          </a:p>
          <a:p>
            <a:pPr algn="just">
              <a:defRPr sz="1000"/>
            </a:pPr>
            <a:r>
              <a:rPr lang="lv-LV" sz="800" dirty="0">
                <a:latin typeface="Arial"/>
                <a:cs typeface="Arial"/>
              </a:rPr>
              <a:t>**Respondentu skaits nepietiekams ticamu secinājumu izdarīšanai.</a:t>
            </a:r>
            <a:endParaRPr lang="lv-LV" sz="800" b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724235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solidFill>
                  <a:srgbClr val="000000"/>
                </a:solidFill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45</a:t>
            </a:fld>
            <a:endParaRPr lang="lv-LV" altLang="lv-LV" sz="110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9625" y="3284984"/>
            <a:ext cx="3242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Sociāldemogrāfisko grupu atbilžu sadalījums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625" y="1844824"/>
            <a:ext cx="3242119" cy="1215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Q7. Kā Jūs vērtējat Madonas novada pašvaldības darbu sekojošās jomās - ļoti pozitīvi, drīzāk pozitīvi, drīzāk negatīvi vai ļoti negatīvi:</a:t>
            </a:r>
          </a:p>
          <a:p>
            <a:pPr algn="just" eaLnBrk="1" hangingPunct="1"/>
            <a:r>
              <a:rPr lang="lv-LV" altLang="lv-LV" sz="1250" b="1" dirty="0">
                <a:solidFill>
                  <a:srgbClr val="C00000"/>
                </a:solidFill>
              </a:rPr>
              <a:t>Centralizētā ūdensapgāde un kanalizācija, ja Jums tāda ir pieslēgta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625" y="1079650"/>
            <a:ext cx="3386135" cy="405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9pPr>
          </a:lstStyle>
          <a:p>
            <a:pPr algn="l"/>
            <a:r>
              <a:rPr lang="lv-LV" altLang="lv-LV" sz="2000" b="1" kern="0" dirty="0">
                <a:effectLst/>
                <a:latin typeface="Arial" panose="020B0604020202020204" pitchFamily="34" charset="0"/>
              </a:rPr>
              <a:t>5. Madonas novada pašvaldības darba vērtējums dažādās jomās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F268C43B-D759-471B-A0A6-34C99CC985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1162047"/>
              </p:ext>
            </p:extLst>
          </p:nvPr>
        </p:nvGraphicFramePr>
        <p:xfrm>
          <a:off x="4365984" y="142208"/>
          <a:ext cx="6591600" cy="64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5C5A22C-2BEC-495A-8311-B7176BC337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1414154"/>
              </p:ext>
            </p:extLst>
          </p:nvPr>
        </p:nvGraphicFramePr>
        <p:xfrm>
          <a:off x="10344472" y="116632"/>
          <a:ext cx="2219325" cy="6505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 Box 1">
            <a:extLst>
              <a:ext uri="{FF2B5EF4-FFF2-40B4-BE49-F238E27FC236}">
                <a16:creationId xmlns:a16="http://schemas.microsoft.com/office/drawing/2014/main" id="{AA81B0C4-6D22-6216-482E-E8B5E9C384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512" y="4077072"/>
            <a:ext cx="3169232" cy="812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27432" tIns="22860" rIns="0" bIns="22860" anchor="ctr" upright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 sz="1000"/>
            </a:pPr>
            <a:r>
              <a:rPr lang="lv-LV" sz="800" b="0" dirty="0">
                <a:latin typeface="Arial"/>
                <a:cs typeface="Arial"/>
              </a:rPr>
              <a:t>*Indekss atspoguļo vērtējumu pozitīvi/negatīvi īpatsvaru starpību, kur vērtējumu drīzāk pozitīvi/drīzāk negatīvi minēšanas biežums (%) ir reizināts ar koeficientu 0.5, bet vērtējumu </a:t>
            </a:r>
            <a:r>
              <a:rPr lang="lv-LV" sz="800" dirty="0">
                <a:latin typeface="Arial"/>
                <a:cs typeface="Arial"/>
              </a:rPr>
              <a:t>ļoti pozitīvi</a:t>
            </a:r>
            <a:r>
              <a:rPr lang="lv-LV" sz="800" b="0" dirty="0">
                <a:latin typeface="Arial"/>
                <a:cs typeface="Arial"/>
              </a:rPr>
              <a:t>/</a:t>
            </a:r>
            <a:r>
              <a:rPr lang="lv-LV" sz="800" dirty="0">
                <a:latin typeface="Arial"/>
                <a:cs typeface="Arial"/>
              </a:rPr>
              <a:t>ļoti negatīvi </a:t>
            </a:r>
            <a:r>
              <a:rPr lang="lv-LV" sz="800" b="0" dirty="0">
                <a:latin typeface="Arial"/>
                <a:cs typeface="Arial"/>
              </a:rPr>
              <a:t>minēšanas biežums - ar koeficientu 1. Indekss var svārstīties robežās no +100 (visi </a:t>
            </a:r>
            <a:r>
              <a:rPr lang="lv-LV" sz="800" dirty="0">
                <a:latin typeface="Arial"/>
                <a:cs typeface="Arial"/>
              </a:rPr>
              <a:t>vērtē ļoti pozitīvi</a:t>
            </a:r>
            <a:r>
              <a:rPr lang="lv-LV" sz="800" b="0" dirty="0">
                <a:latin typeface="Arial"/>
                <a:cs typeface="Arial"/>
              </a:rPr>
              <a:t>) līdz -100 (visi vērtē ļoti negatīvi).</a:t>
            </a:r>
          </a:p>
          <a:p>
            <a:pPr algn="just">
              <a:defRPr sz="1000"/>
            </a:pPr>
            <a:r>
              <a:rPr lang="lv-LV" sz="800" dirty="0">
                <a:latin typeface="Arial"/>
                <a:cs typeface="Arial"/>
              </a:rPr>
              <a:t>**Respondentu skaits nepietiekams ticamu secinājumu izdarīšanai.</a:t>
            </a:r>
            <a:endParaRPr lang="lv-LV" sz="800" b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4878075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solidFill>
                  <a:srgbClr val="000000"/>
                </a:solidFill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46</a:t>
            </a:fld>
            <a:endParaRPr lang="lv-LV" altLang="lv-LV" sz="110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9625" y="3284984"/>
            <a:ext cx="3242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Sociāldemogrāfisko grupu atbilžu sadalījums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625" y="1844824"/>
            <a:ext cx="324211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Q7. Kā Jūs vērtējat Madonas novada pašvaldības darbu sekojošās jomās - ļoti pozitīvi, drīzāk pozitīvi, drīzāk negatīvi vai ļoti negatīvi:</a:t>
            </a:r>
          </a:p>
          <a:p>
            <a:pPr algn="just" eaLnBrk="1" hangingPunct="1"/>
            <a:r>
              <a:rPr lang="lv-LV" altLang="lv-LV" sz="1250" b="1" dirty="0">
                <a:solidFill>
                  <a:srgbClr val="C00000"/>
                </a:solidFill>
              </a:rPr>
              <a:t>Sabiedriskā transporta pieejamība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625" y="1079650"/>
            <a:ext cx="3386135" cy="405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9pPr>
          </a:lstStyle>
          <a:p>
            <a:pPr algn="l"/>
            <a:r>
              <a:rPr lang="lv-LV" altLang="lv-LV" sz="2000" b="1" kern="0" dirty="0">
                <a:effectLst/>
                <a:latin typeface="Arial" panose="020B0604020202020204" pitchFamily="34" charset="0"/>
              </a:rPr>
              <a:t>5. Madonas novada pašvaldības darba vērtējums dažādās jomās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93BF5E8D-99CF-49C7-84BB-5120C2A260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2441394"/>
              </p:ext>
            </p:extLst>
          </p:nvPr>
        </p:nvGraphicFramePr>
        <p:xfrm>
          <a:off x="4365984" y="116632"/>
          <a:ext cx="6591600" cy="64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A369698-1D86-495B-83D9-F673AD1279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8901643"/>
              </p:ext>
            </p:extLst>
          </p:nvPr>
        </p:nvGraphicFramePr>
        <p:xfrm>
          <a:off x="10272464" y="116632"/>
          <a:ext cx="2219325" cy="6505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 Box 1">
            <a:extLst>
              <a:ext uri="{FF2B5EF4-FFF2-40B4-BE49-F238E27FC236}">
                <a16:creationId xmlns:a16="http://schemas.microsoft.com/office/drawing/2014/main" id="{0C0B48ED-42CF-A7C8-85DA-95CDDACD47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512" y="4077072"/>
            <a:ext cx="3169232" cy="812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27432" tIns="22860" rIns="0" bIns="22860" anchor="ctr" upright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 sz="1000"/>
            </a:pPr>
            <a:r>
              <a:rPr lang="lv-LV" sz="800" b="0" dirty="0">
                <a:latin typeface="Arial"/>
                <a:cs typeface="Arial"/>
              </a:rPr>
              <a:t>*Indekss atspoguļo vērtējumu pozitīvi/negatīvi īpatsvaru starpību, kur vērtējumu drīzāk pozitīvi/drīzāk negatīvi minēšanas biežums (%) ir reizināts ar koeficientu 0.5, bet vērtējumu </a:t>
            </a:r>
            <a:r>
              <a:rPr lang="lv-LV" sz="800" dirty="0">
                <a:latin typeface="Arial"/>
                <a:cs typeface="Arial"/>
              </a:rPr>
              <a:t>ļoti pozitīvi</a:t>
            </a:r>
            <a:r>
              <a:rPr lang="lv-LV" sz="800" b="0" dirty="0">
                <a:latin typeface="Arial"/>
                <a:cs typeface="Arial"/>
              </a:rPr>
              <a:t>/</a:t>
            </a:r>
            <a:r>
              <a:rPr lang="lv-LV" sz="800" dirty="0">
                <a:latin typeface="Arial"/>
                <a:cs typeface="Arial"/>
              </a:rPr>
              <a:t>ļoti negatīvi </a:t>
            </a:r>
            <a:r>
              <a:rPr lang="lv-LV" sz="800" b="0" dirty="0">
                <a:latin typeface="Arial"/>
                <a:cs typeface="Arial"/>
              </a:rPr>
              <a:t>minēšanas biežums - ar koeficientu 1. Indekss var svārstīties robežās no +100 (visi </a:t>
            </a:r>
            <a:r>
              <a:rPr lang="lv-LV" sz="800" dirty="0">
                <a:latin typeface="Arial"/>
                <a:cs typeface="Arial"/>
              </a:rPr>
              <a:t>vērtē ļoti pozitīvi</a:t>
            </a:r>
            <a:r>
              <a:rPr lang="lv-LV" sz="800" b="0" dirty="0">
                <a:latin typeface="Arial"/>
                <a:cs typeface="Arial"/>
              </a:rPr>
              <a:t>) līdz -100 (visi vērtē ļoti negatīvi).</a:t>
            </a:r>
          </a:p>
          <a:p>
            <a:pPr algn="just">
              <a:defRPr sz="1000"/>
            </a:pPr>
            <a:r>
              <a:rPr lang="lv-LV" sz="800" dirty="0">
                <a:latin typeface="Arial"/>
                <a:cs typeface="Arial"/>
              </a:rPr>
              <a:t>**Respondentu skaits nepietiekams ticamu secinājumu izdarīšanai.</a:t>
            </a:r>
            <a:endParaRPr lang="lv-LV" sz="800" b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41562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solidFill>
                  <a:srgbClr val="000000"/>
                </a:solidFill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47</a:t>
            </a:fld>
            <a:endParaRPr lang="lv-LV" altLang="lv-LV" sz="110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9625" y="3284984"/>
            <a:ext cx="3242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Sociāldemogrāfisko grupu atbilžu sadalījums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625" y="1844824"/>
            <a:ext cx="3242119" cy="1215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Q7. Kā Jūs vērtējat Madonas novada pašvaldības darbu sekojošās jomās - ļoti pozitīvi, drīzāk pozitīvi, drīzāk negatīvi vai ļoti negatīvi:</a:t>
            </a:r>
          </a:p>
          <a:p>
            <a:pPr algn="just" eaLnBrk="1" hangingPunct="1"/>
            <a:r>
              <a:rPr lang="es-ES" altLang="lv-LV" sz="1250" b="1" dirty="0" err="1">
                <a:solidFill>
                  <a:srgbClr val="C00000"/>
                </a:solidFill>
              </a:rPr>
              <a:t>Ielu</a:t>
            </a:r>
            <a:r>
              <a:rPr lang="es-ES" altLang="lv-LV" sz="1250" b="1" dirty="0">
                <a:solidFill>
                  <a:srgbClr val="C00000"/>
                </a:solidFill>
              </a:rPr>
              <a:t> un </a:t>
            </a:r>
            <a:r>
              <a:rPr lang="es-ES" altLang="lv-LV" sz="1250" b="1" dirty="0" err="1">
                <a:solidFill>
                  <a:srgbClr val="C00000"/>
                </a:solidFill>
              </a:rPr>
              <a:t>ceļu</a:t>
            </a:r>
            <a:r>
              <a:rPr lang="es-ES" altLang="lv-LV" sz="1250" b="1" dirty="0">
                <a:solidFill>
                  <a:srgbClr val="C00000"/>
                </a:solidFill>
              </a:rPr>
              <a:t> </a:t>
            </a:r>
            <a:r>
              <a:rPr lang="es-ES" altLang="lv-LV" sz="1250" b="1" dirty="0" err="1">
                <a:solidFill>
                  <a:srgbClr val="C00000"/>
                </a:solidFill>
              </a:rPr>
              <a:t>uzturēšana</a:t>
            </a:r>
            <a:r>
              <a:rPr lang="es-ES" altLang="lv-LV" sz="1250" b="1" dirty="0">
                <a:solidFill>
                  <a:srgbClr val="C00000"/>
                </a:solidFill>
              </a:rPr>
              <a:t> </a:t>
            </a:r>
            <a:r>
              <a:rPr lang="es-ES" altLang="lv-LV" sz="1250" b="1" dirty="0" err="1">
                <a:solidFill>
                  <a:srgbClr val="C00000"/>
                </a:solidFill>
              </a:rPr>
              <a:t>pilsētās</a:t>
            </a:r>
            <a:r>
              <a:rPr lang="es-ES" altLang="lv-LV" sz="1250" b="1" dirty="0">
                <a:solidFill>
                  <a:srgbClr val="C00000"/>
                </a:solidFill>
              </a:rPr>
              <a:t>, </a:t>
            </a:r>
            <a:r>
              <a:rPr lang="es-ES" altLang="lv-LV" sz="1250" b="1" dirty="0" err="1">
                <a:solidFill>
                  <a:srgbClr val="C00000"/>
                </a:solidFill>
              </a:rPr>
              <a:t>pagastos</a:t>
            </a:r>
            <a:endParaRPr lang="lv-LV" altLang="lv-LV" sz="1250" b="1" dirty="0">
              <a:solidFill>
                <a:srgbClr val="C00000"/>
              </a:solidFill>
            </a:endParaRP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625" y="1079650"/>
            <a:ext cx="3386135" cy="405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9pPr>
          </a:lstStyle>
          <a:p>
            <a:pPr algn="l"/>
            <a:r>
              <a:rPr lang="lv-LV" altLang="lv-LV" sz="2000" b="1" kern="0" dirty="0">
                <a:effectLst/>
                <a:latin typeface="Arial" panose="020B0604020202020204" pitchFamily="34" charset="0"/>
              </a:rPr>
              <a:t>5. Madonas novada pašvaldības darba vērtējums dažādās jomās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3B248AA1-365A-4FE3-A387-4ACF54A277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0058313"/>
              </p:ext>
            </p:extLst>
          </p:nvPr>
        </p:nvGraphicFramePr>
        <p:xfrm>
          <a:off x="4365247" y="109712"/>
          <a:ext cx="6591600" cy="64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22BD040-6981-4A48-B38C-AA41503B76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5147591"/>
              </p:ext>
            </p:extLst>
          </p:nvPr>
        </p:nvGraphicFramePr>
        <p:xfrm>
          <a:off x="10416480" y="109712"/>
          <a:ext cx="2219325" cy="6505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 Box 1">
            <a:extLst>
              <a:ext uri="{FF2B5EF4-FFF2-40B4-BE49-F238E27FC236}">
                <a16:creationId xmlns:a16="http://schemas.microsoft.com/office/drawing/2014/main" id="{6F87E973-F496-9B74-E04C-5913C981B6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512" y="4077072"/>
            <a:ext cx="3169232" cy="812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27432" tIns="22860" rIns="0" bIns="22860" anchor="ctr" upright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 sz="1000"/>
            </a:pPr>
            <a:r>
              <a:rPr lang="lv-LV" sz="800" b="0" dirty="0">
                <a:latin typeface="Arial"/>
                <a:cs typeface="Arial"/>
              </a:rPr>
              <a:t>*Indekss atspoguļo vērtējumu pozitīvi/negatīvi īpatsvaru starpību, kur vērtējumu drīzāk pozitīvi/drīzāk negatīvi minēšanas biežums (%) ir reizināts ar koeficientu 0.5, bet vērtējumu </a:t>
            </a:r>
            <a:r>
              <a:rPr lang="lv-LV" sz="800" dirty="0">
                <a:latin typeface="Arial"/>
                <a:cs typeface="Arial"/>
              </a:rPr>
              <a:t>ļoti pozitīvi</a:t>
            </a:r>
            <a:r>
              <a:rPr lang="lv-LV" sz="800" b="0" dirty="0">
                <a:latin typeface="Arial"/>
                <a:cs typeface="Arial"/>
              </a:rPr>
              <a:t>/</a:t>
            </a:r>
            <a:r>
              <a:rPr lang="lv-LV" sz="800" dirty="0">
                <a:latin typeface="Arial"/>
                <a:cs typeface="Arial"/>
              </a:rPr>
              <a:t>ļoti negatīvi </a:t>
            </a:r>
            <a:r>
              <a:rPr lang="lv-LV" sz="800" b="0" dirty="0">
                <a:latin typeface="Arial"/>
                <a:cs typeface="Arial"/>
              </a:rPr>
              <a:t>minēšanas biežums - ar koeficientu 1. Indekss var svārstīties robežās no +100 (visi </a:t>
            </a:r>
            <a:r>
              <a:rPr lang="lv-LV" sz="800" dirty="0">
                <a:latin typeface="Arial"/>
                <a:cs typeface="Arial"/>
              </a:rPr>
              <a:t>vērtē ļoti pozitīvi</a:t>
            </a:r>
            <a:r>
              <a:rPr lang="lv-LV" sz="800" b="0" dirty="0">
                <a:latin typeface="Arial"/>
                <a:cs typeface="Arial"/>
              </a:rPr>
              <a:t>) līdz -100 (visi vērtē ļoti negatīvi).</a:t>
            </a:r>
          </a:p>
          <a:p>
            <a:pPr algn="just">
              <a:defRPr sz="1000"/>
            </a:pPr>
            <a:r>
              <a:rPr lang="lv-LV" sz="800" dirty="0">
                <a:latin typeface="Arial"/>
                <a:cs typeface="Arial"/>
              </a:rPr>
              <a:t>**Respondentu skaits nepietiekams ticamu secinājumu izdarīšanai.</a:t>
            </a:r>
            <a:endParaRPr lang="lv-LV" sz="800" b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4178040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solidFill>
                  <a:srgbClr val="000000"/>
                </a:solidFill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48</a:t>
            </a:fld>
            <a:endParaRPr lang="lv-LV" altLang="lv-LV" sz="110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9625" y="3284984"/>
            <a:ext cx="3242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Sociāldemogrāfisko grupu atbilžu sadalījums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625" y="1844824"/>
            <a:ext cx="324211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Q7. Kā Jūs vērtējat Madonas novada pašvaldības darbu sekojošās jomās - ļoti pozitīvi, drīzāk pozitīvi, drīzāk negatīvi vai ļoti negatīvi:</a:t>
            </a:r>
          </a:p>
          <a:p>
            <a:pPr algn="just" eaLnBrk="1" hangingPunct="1"/>
            <a:r>
              <a:rPr lang="lv-LV" altLang="lv-LV" sz="1250" b="1" dirty="0">
                <a:solidFill>
                  <a:srgbClr val="C00000"/>
                </a:solidFill>
              </a:rPr>
              <a:t>Senioru aktivitātes, iesaistes iespējas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625" y="1079650"/>
            <a:ext cx="3386135" cy="405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9pPr>
          </a:lstStyle>
          <a:p>
            <a:pPr algn="l"/>
            <a:r>
              <a:rPr lang="lv-LV" altLang="lv-LV" sz="2000" b="1" kern="0" dirty="0">
                <a:effectLst/>
                <a:latin typeface="Arial" panose="020B0604020202020204" pitchFamily="34" charset="0"/>
              </a:rPr>
              <a:t>5. Madonas novada pašvaldības darba vērtējums dažādās jomās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1967E01C-53A6-4F47-9257-3F3B983695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1454980"/>
              </p:ext>
            </p:extLst>
          </p:nvPr>
        </p:nvGraphicFramePr>
        <p:xfrm>
          <a:off x="4365984" y="189360"/>
          <a:ext cx="6591600" cy="64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99C53A1-5E3B-4E60-B9F7-BDE0ACB9A9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5397866"/>
              </p:ext>
            </p:extLst>
          </p:nvPr>
        </p:nvGraphicFramePr>
        <p:xfrm>
          <a:off x="10344472" y="203199"/>
          <a:ext cx="2219325" cy="6505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 Box 1">
            <a:extLst>
              <a:ext uri="{FF2B5EF4-FFF2-40B4-BE49-F238E27FC236}">
                <a16:creationId xmlns:a16="http://schemas.microsoft.com/office/drawing/2014/main" id="{7C4E91D9-D78F-6B84-AF50-2A326FFF8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512" y="4077072"/>
            <a:ext cx="3169232" cy="812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27432" tIns="22860" rIns="0" bIns="22860" anchor="ctr" upright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 sz="1000"/>
            </a:pPr>
            <a:r>
              <a:rPr lang="lv-LV" sz="800" b="0" dirty="0">
                <a:latin typeface="Arial"/>
                <a:cs typeface="Arial"/>
              </a:rPr>
              <a:t>*Indekss atspoguļo vērtējumu pozitīvi/negatīvi īpatsvaru starpību, kur vērtējumu drīzāk pozitīvi/drīzāk negatīvi minēšanas biežums (%) ir reizināts ar koeficientu 0.5, bet vērtējumu </a:t>
            </a:r>
            <a:r>
              <a:rPr lang="lv-LV" sz="800" dirty="0">
                <a:latin typeface="Arial"/>
                <a:cs typeface="Arial"/>
              </a:rPr>
              <a:t>ļoti pozitīvi</a:t>
            </a:r>
            <a:r>
              <a:rPr lang="lv-LV" sz="800" b="0" dirty="0">
                <a:latin typeface="Arial"/>
                <a:cs typeface="Arial"/>
              </a:rPr>
              <a:t>/</a:t>
            </a:r>
            <a:r>
              <a:rPr lang="lv-LV" sz="800" dirty="0">
                <a:latin typeface="Arial"/>
                <a:cs typeface="Arial"/>
              </a:rPr>
              <a:t>ļoti negatīvi </a:t>
            </a:r>
            <a:r>
              <a:rPr lang="lv-LV" sz="800" b="0" dirty="0">
                <a:latin typeface="Arial"/>
                <a:cs typeface="Arial"/>
              </a:rPr>
              <a:t>minēšanas biežums - ar koeficientu 1. Indekss var svārstīties robežās no +100 (visi </a:t>
            </a:r>
            <a:r>
              <a:rPr lang="lv-LV" sz="800" dirty="0">
                <a:latin typeface="Arial"/>
                <a:cs typeface="Arial"/>
              </a:rPr>
              <a:t>vērtē ļoti pozitīvi</a:t>
            </a:r>
            <a:r>
              <a:rPr lang="lv-LV" sz="800" b="0" dirty="0">
                <a:latin typeface="Arial"/>
                <a:cs typeface="Arial"/>
              </a:rPr>
              <a:t>) līdz -100 (visi vērtē ļoti negatīvi).</a:t>
            </a:r>
          </a:p>
          <a:p>
            <a:pPr algn="just">
              <a:defRPr sz="1000"/>
            </a:pPr>
            <a:r>
              <a:rPr lang="lv-LV" sz="800" dirty="0">
                <a:latin typeface="Arial"/>
                <a:cs typeface="Arial"/>
              </a:rPr>
              <a:t>**Respondentu skaits nepietiekams ticamu secinājumu izdarīšanai.</a:t>
            </a:r>
            <a:endParaRPr lang="lv-LV" sz="800" b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4936073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solidFill>
                  <a:srgbClr val="000000"/>
                </a:solidFill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49</a:t>
            </a:fld>
            <a:endParaRPr lang="lv-LV" altLang="lv-LV" sz="110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9625" y="3284984"/>
            <a:ext cx="3242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Sociāldemogrāfisko grupu atbilžu sadalījums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625" y="1844824"/>
            <a:ext cx="3242119" cy="1215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Q7. Kā Jūs vērtējat Madonas novada pašvaldības darbu sekojošās jomās - ļoti pozitīvi, drīzāk pozitīvi, drīzāk negatīvi vai ļoti negatīvi:</a:t>
            </a:r>
          </a:p>
          <a:p>
            <a:pPr algn="just" eaLnBrk="1" hangingPunct="1"/>
            <a:r>
              <a:rPr lang="lv-LV" altLang="lv-LV" sz="1250" b="1" dirty="0">
                <a:solidFill>
                  <a:srgbClr val="C00000"/>
                </a:solidFill>
              </a:rPr>
              <a:t>Uzņēmējdarbības vide (infrastruktūra, telpas, atbalsta aktivitātes)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625" y="1079650"/>
            <a:ext cx="3386135" cy="405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9pPr>
          </a:lstStyle>
          <a:p>
            <a:pPr algn="l"/>
            <a:r>
              <a:rPr lang="lv-LV" altLang="lv-LV" sz="2000" b="1" kern="0" dirty="0">
                <a:effectLst/>
                <a:latin typeface="Arial" panose="020B0604020202020204" pitchFamily="34" charset="0"/>
              </a:rPr>
              <a:t>5. Madonas novada pašvaldības darba vērtējums dažādās jomās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334769B4-96D9-40DF-A698-D6DF942B7A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5276210"/>
              </p:ext>
            </p:extLst>
          </p:nvPr>
        </p:nvGraphicFramePr>
        <p:xfrm>
          <a:off x="4370830" y="116632"/>
          <a:ext cx="6591600" cy="64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2F0DDD9-1D66-4A1C-9232-9278F90F0C2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4581991"/>
              </p:ext>
            </p:extLst>
          </p:nvPr>
        </p:nvGraphicFramePr>
        <p:xfrm>
          <a:off x="10285387" y="138860"/>
          <a:ext cx="2219325" cy="6505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 Box 1">
            <a:extLst>
              <a:ext uri="{FF2B5EF4-FFF2-40B4-BE49-F238E27FC236}">
                <a16:creationId xmlns:a16="http://schemas.microsoft.com/office/drawing/2014/main" id="{453E2695-1225-C703-E4C3-6FABA59396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512" y="4077072"/>
            <a:ext cx="3169232" cy="812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27432" tIns="22860" rIns="0" bIns="22860" anchor="ctr" upright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 sz="1000"/>
            </a:pPr>
            <a:r>
              <a:rPr lang="lv-LV" sz="800" b="0" dirty="0">
                <a:latin typeface="Arial"/>
                <a:cs typeface="Arial"/>
              </a:rPr>
              <a:t>*Indekss atspoguļo vērtējumu pozitīvi/negatīvi īpatsvaru starpību, kur vērtējumu drīzāk pozitīvi/drīzāk negatīvi minēšanas biežums (%) ir reizināts ar koeficientu 0.5, bet vērtējumu </a:t>
            </a:r>
            <a:r>
              <a:rPr lang="lv-LV" sz="800" dirty="0">
                <a:latin typeface="Arial"/>
                <a:cs typeface="Arial"/>
              </a:rPr>
              <a:t>ļoti pozitīvi</a:t>
            </a:r>
            <a:r>
              <a:rPr lang="lv-LV" sz="800" b="0" dirty="0">
                <a:latin typeface="Arial"/>
                <a:cs typeface="Arial"/>
              </a:rPr>
              <a:t>/</a:t>
            </a:r>
            <a:r>
              <a:rPr lang="lv-LV" sz="800" dirty="0">
                <a:latin typeface="Arial"/>
                <a:cs typeface="Arial"/>
              </a:rPr>
              <a:t>ļoti negatīvi </a:t>
            </a:r>
            <a:r>
              <a:rPr lang="lv-LV" sz="800" b="0" dirty="0">
                <a:latin typeface="Arial"/>
                <a:cs typeface="Arial"/>
              </a:rPr>
              <a:t>minēšanas biežums - ar koeficientu 1. Indekss var svārstīties robežās no +100 (visi </a:t>
            </a:r>
            <a:r>
              <a:rPr lang="lv-LV" sz="800" dirty="0">
                <a:latin typeface="Arial"/>
                <a:cs typeface="Arial"/>
              </a:rPr>
              <a:t>vērtē ļoti pozitīvi</a:t>
            </a:r>
            <a:r>
              <a:rPr lang="lv-LV" sz="800" b="0" dirty="0">
                <a:latin typeface="Arial"/>
                <a:cs typeface="Arial"/>
              </a:rPr>
              <a:t>) līdz -100 (visi vērtē ļoti negatīvi).</a:t>
            </a:r>
          </a:p>
          <a:p>
            <a:pPr algn="just">
              <a:defRPr sz="1000"/>
            </a:pPr>
            <a:r>
              <a:rPr lang="lv-LV" sz="800" dirty="0">
                <a:latin typeface="Arial"/>
                <a:cs typeface="Arial"/>
              </a:rPr>
              <a:t>**Respondentu skaits nepietiekams ticamu secinājumu izdarīšanai.</a:t>
            </a:r>
            <a:endParaRPr lang="lv-LV" sz="800" b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4084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5</a:t>
            </a:fld>
            <a:endParaRPr lang="lv-LV" altLang="lv-LV" sz="1100" dirty="0">
              <a:effectLst/>
              <a:latin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FCED01-8401-AD89-82B8-7475F1CCDFA6}"/>
              </a:ext>
            </a:extLst>
          </p:cNvPr>
          <p:cNvSpPr txBox="1"/>
          <p:nvPr/>
        </p:nvSpPr>
        <p:spPr>
          <a:xfrm>
            <a:off x="2207568" y="3136612"/>
            <a:ext cx="77768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1. Madonas novada pašvaldības darba vērtējums </a:t>
            </a:r>
            <a:endParaRPr lang="lv-LV" sz="3200" b="1" dirty="0"/>
          </a:p>
        </p:txBody>
      </p:sp>
    </p:spTree>
    <p:extLst>
      <p:ext uri="{BB962C8B-B14F-4D97-AF65-F5344CB8AC3E}">
        <p14:creationId xmlns:p14="http://schemas.microsoft.com/office/powerpoint/2010/main" val="220427438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solidFill>
                  <a:srgbClr val="000000"/>
                </a:solidFill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50</a:t>
            </a:fld>
            <a:endParaRPr lang="lv-LV" altLang="lv-LV" sz="110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9625" y="3284984"/>
            <a:ext cx="3242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Sociāldemogrāfisko grupu atbilžu sadalījums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625" y="1844824"/>
            <a:ext cx="3242119" cy="1215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Q7. Kā Jūs vērtējat Madonas novada pašvaldības darbu sekojošās jomās - ļoti pozitīvi, drīzāk pozitīvi, drīzāk negatīvi vai ļoti negatīvi:</a:t>
            </a:r>
          </a:p>
          <a:p>
            <a:pPr algn="just" eaLnBrk="1" hangingPunct="1"/>
            <a:r>
              <a:rPr lang="lv-LV" altLang="lv-LV" sz="1250" b="1" dirty="0">
                <a:solidFill>
                  <a:srgbClr val="C00000"/>
                </a:solidFill>
              </a:rPr>
              <a:t>Sociālie pakalpojumi un sociālā palīdzība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625" y="1079650"/>
            <a:ext cx="3386135" cy="405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9pPr>
          </a:lstStyle>
          <a:p>
            <a:pPr algn="l"/>
            <a:r>
              <a:rPr lang="lv-LV" altLang="lv-LV" sz="2000" b="1" kern="0" dirty="0">
                <a:effectLst/>
                <a:latin typeface="Arial" panose="020B0604020202020204" pitchFamily="34" charset="0"/>
              </a:rPr>
              <a:t>5. Madonas novada pašvaldības darba vērtējums dažādās jomās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3FC7C666-DFC7-4709-A1B3-8C131BB569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023074"/>
              </p:ext>
            </p:extLst>
          </p:nvPr>
        </p:nvGraphicFramePr>
        <p:xfrm>
          <a:off x="4372233" y="189360"/>
          <a:ext cx="6591600" cy="64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124A238-AEEA-4D15-8DC1-1FEA314F42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7852925"/>
              </p:ext>
            </p:extLst>
          </p:nvPr>
        </p:nvGraphicFramePr>
        <p:xfrm>
          <a:off x="10285387" y="203199"/>
          <a:ext cx="2219325" cy="6505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 Box 1">
            <a:extLst>
              <a:ext uri="{FF2B5EF4-FFF2-40B4-BE49-F238E27FC236}">
                <a16:creationId xmlns:a16="http://schemas.microsoft.com/office/drawing/2014/main" id="{610F1786-3FF6-4E66-23F0-C0A57F0BAE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512" y="4077072"/>
            <a:ext cx="3169232" cy="812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27432" tIns="22860" rIns="0" bIns="22860" anchor="ctr" upright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 sz="1000"/>
            </a:pPr>
            <a:r>
              <a:rPr lang="lv-LV" sz="800" b="0" dirty="0">
                <a:latin typeface="Arial"/>
                <a:cs typeface="Arial"/>
              </a:rPr>
              <a:t>*Indekss atspoguļo vērtējumu pozitīvi/negatīvi īpatsvaru starpību, kur vērtējumu drīzāk pozitīvi/drīzāk negatīvi minēšanas biežums (%) ir reizināts ar koeficientu 0.5, bet vērtējumu </a:t>
            </a:r>
            <a:r>
              <a:rPr lang="lv-LV" sz="800" dirty="0">
                <a:latin typeface="Arial"/>
                <a:cs typeface="Arial"/>
              </a:rPr>
              <a:t>ļoti pozitīvi</a:t>
            </a:r>
            <a:r>
              <a:rPr lang="lv-LV" sz="800" b="0" dirty="0">
                <a:latin typeface="Arial"/>
                <a:cs typeface="Arial"/>
              </a:rPr>
              <a:t>/</a:t>
            </a:r>
            <a:r>
              <a:rPr lang="lv-LV" sz="800" dirty="0">
                <a:latin typeface="Arial"/>
                <a:cs typeface="Arial"/>
              </a:rPr>
              <a:t>ļoti negatīvi </a:t>
            </a:r>
            <a:r>
              <a:rPr lang="lv-LV" sz="800" b="0" dirty="0">
                <a:latin typeface="Arial"/>
                <a:cs typeface="Arial"/>
              </a:rPr>
              <a:t>minēšanas biežums - ar koeficientu 1. Indekss var svārstīties robežās no +100 (visi </a:t>
            </a:r>
            <a:r>
              <a:rPr lang="lv-LV" sz="800" dirty="0">
                <a:latin typeface="Arial"/>
                <a:cs typeface="Arial"/>
              </a:rPr>
              <a:t>vērtē ļoti pozitīvi</a:t>
            </a:r>
            <a:r>
              <a:rPr lang="lv-LV" sz="800" b="0" dirty="0">
                <a:latin typeface="Arial"/>
                <a:cs typeface="Arial"/>
              </a:rPr>
              <a:t>) līdz -100 (visi vērtē ļoti negatīvi).</a:t>
            </a:r>
          </a:p>
          <a:p>
            <a:pPr algn="just">
              <a:defRPr sz="1000"/>
            </a:pPr>
            <a:r>
              <a:rPr lang="lv-LV" sz="800" dirty="0">
                <a:latin typeface="Arial"/>
                <a:cs typeface="Arial"/>
              </a:rPr>
              <a:t>**Respondentu skaits nepietiekams ticamu secinājumu izdarīšanai.</a:t>
            </a:r>
            <a:endParaRPr lang="lv-LV" sz="800" b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080410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solidFill>
                  <a:srgbClr val="000000"/>
                </a:solidFill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51</a:t>
            </a:fld>
            <a:endParaRPr lang="lv-LV" altLang="lv-LV" sz="110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9625" y="3284984"/>
            <a:ext cx="3242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Sociāldemogrāfisko grupu atbilžu sadalījums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625" y="1844824"/>
            <a:ext cx="324211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Q7. Kā Jūs vērtējat Madonas novada pašvaldības darbu sekojošās jomās - ļoti pozitīvi, drīzāk pozitīvi, drīzāk negatīvi vai ļoti negatīvi:</a:t>
            </a:r>
          </a:p>
          <a:p>
            <a:pPr algn="just" eaLnBrk="1" hangingPunct="1"/>
            <a:r>
              <a:rPr lang="lv-LV" altLang="lv-LV" sz="1250" b="1" dirty="0">
                <a:solidFill>
                  <a:srgbClr val="C00000"/>
                </a:solidFill>
              </a:rPr>
              <a:t>Atbalsts ģimenēm ar bērniem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625" y="1079650"/>
            <a:ext cx="3386135" cy="405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9pPr>
          </a:lstStyle>
          <a:p>
            <a:pPr algn="l"/>
            <a:r>
              <a:rPr lang="lv-LV" altLang="lv-LV" sz="2000" b="1" kern="0" dirty="0">
                <a:effectLst/>
                <a:latin typeface="Arial" panose="020B0604020202020204" pitchFamily="34" charset="0"/>
              </a:rPr>
              <a:t>5. Madonas novada pašvaldības darba vērtējums dažādās jomās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F09A7E57-3F70-4DEE-90B5-DDB04E1238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441878"/>
              </p:ext>
            </p:extLst>
          </p:nvPr>
        </p:nvGraphicFramePr>
        <p:xfrm>
          <a:off x="4365984" y="188640"/>
          <a:ext cx="6591600" cy="64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3CEC730-6CBB-4C8E-8911-F67D899FA8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7707997"/>
              </p:ext>
            </p:extLst>
          </p:nvPr>
        </p:nvGraphicFramePr>
        <p:xfrm>
          <a:off x="10357395" y="203199"/>
          <a:ext cx="2219325" cy="6505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 Box 1">
            <a:extLst>
              <a:ext uri="{FF2B5EF4-FFF2-40B4-BE49-F238E27FC236}">
                <a16:creationId xmlns:a16="http://schemas.microsoft.com/office/drawing/2014/main" id="{AAF7745F-388B-FA6E-304E-3DEE831BB5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512" y="4077072"/>
            <a:ext cx="3169232" cy="812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27432" tIns="22860" rIns="0" bIns="22860" anchor="ctr" upright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 sz="1000"/>
            </a:pPr>
            <a:r>
              <a:rPr lang="lv-LV" sz="800" b="0" dirty="0">
                <a:latin typeface="Arial"/>
                <a:cs typeface="Arial"/>
              </a:rPr>
              <a:t>*Indekss atspoguļo vērtējumu pozitīvi/negatīvi īpatsvaru starpību, kur vērtējumu drīzāk pozitīvi/drīzāk negatīvi minēšanas biežums (%) ir reizināts ar koeficientu 0.5, bet vērtējumu </a:t>
            </a:r>
            <a:r>
              <a:rPr lang="lv-LV" sz="800" dirty="0">
                <a:latin typeface="Arial"/>
                <a:cs typeface="Arial"/>
              </a:rPr>
              <a:t>ļoti pozitīvi</a:t>
            </a:r>
            <a:r>
              <a:rPr lang="lv-LV" sz="800" b="0" dirty="0">
                <a:latin typeface="Arial"/>
                <a:cs typeface="Arial"/>
              </a:rPr>
              <a:t>/</a:t>
            </a:r>
            <a:r>
              <a:rPr lang="lv-LV" sz="800" dirty="0">
                <a:latin typeface="Arial"/>
                <a:cs typeface="Arial"/>
              </a:rPr>
              <a:t>ļoti negatīvi </a:t>
            </a:r>
            <a:r>
              <a:rPr lang="lv-LV" sz="800" b="0" dirty="0">
                <a:latin typeface="Arial"/>
                <a:cs typeface="Arial"/>
              </a:rPr>
              <a:t>minēšanas biežums - ar koeficientu 1. Indekss var svārstīties robežās no +100 (visi </a:t>
            </a:r>
            <a:r>
              <a:rPr lang="lv-LV" sz="800" dirty="0">
                <a:latin typeface="Arial"/>
                <a:cs typeface="Arial"/>
              </a:rPr>
              <a:t>vērtē ļoti pozitīvi</a:t>
            </a:r>
            <a:r>
              <a:rPr lang="lv-LV" sz="800" b="0" dirty="0">
                <a:latin typeface="Arial"/>
                <a:cs typeface="Arial"/>
              </a:rPr>
              <a:t>) līdz -100 (visi vērtē ļoti negatīvi).</a:t>
            </a:r>
          </a:p>
          <a:p>
            <a:pPr algn="just">
              <a:defRPr sz="1000"/>
            </a:pPr>
            <a:r>
              <a:rPr lang="lv-LV" sz="800" dirty="0">
                <a:latin typeface="Arial"/>
                <a:cs typeface="Arial"/>
              </a:rPr>
              <a:t>**Respondentu skaits nepietiekams ticamu secinājumu izdarīšanai.</a:t>
            </a:r>
            <a:endParaRPr lang="lv-LV" sz="800" b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6760031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solidFill>
                  <a:srgbClr val="000000"/>
                </a:solidFill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52</a:t>
            </a:fld>
            <a:endParaRPr lang="lv-LV" altLang="lv-LV" sz="110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9625" y="3284984"/>
            <a:ext cx="3242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Sociāldemogrāfisko grupu atbilžu sadalījums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625" y="1844824"/>
            <a:ext cx="324211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Q7. Kā Jūs vērtējat Madonas novada pašvaldības darbu sekojošās jomās - ļoti pozitīvi, drīzāk pozitīvi, drīzāk negatīvi vai ļoti negatīvi:</a:t>
            </a:r>
          </a:p>
          <a:p>
            <a:pPr algn="just" eaLnBrk="1" hangingPunct="1"/>
            <a:r>
              <a:rPr lang="lv-LV" altLang="lv-LV" sz="1250" b="1" dirty="0">
                <a:solidFill>
                  <a:srgbClr val="C00000"/>
                </a:solidFill>
              </a:rPr>
              <a:t>Darba vietu pieejamība novadā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625" y="1079650"/>
            <a:ext cx="3386135" cy="405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9pPr>
          </a:lstStyle>
          <a:p>
            <a:pPr algn="l"/>
            <a:r>
              <a:rPr lang="lv-LV" altLang="lv-LV" sz="2000" b="1" kern="0" dirty="0">
                <a:effectLst/>
                <a:latin typeface="Arial" panose="020B0604020202020204" pitchFamily="34" charset="0"/>
              </a:rPr>
              <a:t>5. Madonas novada pašvaldības darba vērtējums dažādās jomās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25B6C681-5B80-450B-9BB6-F357939609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8026309"/>
              </p:ext>
            </p:extLst>
          </p:nvPr>
        </p:nvGraphicFramePr>
        <p:xfrm>
          <a:off x="4365984" y="117352"/>
          <a:ext cx="6591600" cy="64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EA27203-C75B-4C11-BB1A-45446F909E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0834662"/>
              </p:ext>
            </p:extLst>
          </p:nvPr>
        </p:nvGraphicFramePr>
        <p:xfrm>
          <a:off x="10717435" y="116632"/>
          <a:ext cx="2219325" cy="6505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 Box 1">
            <a:extLst>
              <a:ext uri="{FF2B5EF4-FFF2-40B4-BE49-F238E27FC236}">
                <a16:creationId xmlns:a16="http://schemas.microsoft.com/office/drawing/2014/main" id="{F1068AD9-B6F7-D9D2-932A-11654109BE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512" y="4077072"/>
            <a:ext cx="3169232" cy="812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27432" tIns="22860" rIns="0" bIns="22860" anchor="ctr" upright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 sz="1000"/>
            </a:pPr>
            <a:r>
              <a:rPr lang="lv-LV" sz="800" b="0" dirty="0">
                <a:latin typeface="Arial"/>
                <a:cs typeface="Arial"/>
              </a:rPr>
              <a:t>*Indekss atspoguļo vērtējumu pozitīvi/negatīvi īpatsvaru starpību, kur vērtējumu drīzāk pozitīvi/drīzāk negatīvi minēšanas biežums (%) ir reizināts ar koeficientu 0.5, bet vērtējumu </a:t>
            </a:r>
            <a:r>
              <a:rPr lang="lv-LV" sz="800" dirty="0">
                <a:latin typeface="Arial"/>
                <a:cs typeface="Arial"/>
              </a:rPr>
              <a:t>ļoti pozitīvi</a:t>
            </a:r>
            <a:r>
              <a:rPr lang="lv-LV" sz="800" b="0" dirty="0">
                <a:latin typeface="Arial"/>
                <a:cs typeface="Arial"/>
              </a:rPr>
              <a:t>/</a:t>
            </a:r>
            <a:r>
              <a:rPr lang="lv-LV" sz="800" dirty="0">
                <a:latin typeface="Arial"/>
                <a:cs typeface="Arial"/>
              </a:rPr>
              <a:t>ļoti negatīvi </a:t>
            </a:r>
            <a:r>
              <a:rPr lang="lv-LV" sz="800" b="0" dirty="0">
                <a:latin typeface="Arial"/>
                <a:cs typeface="Arial"/>
              </a:rPr>
              <a:t>minēšanas biežums - ar koeficientu 1. Indekss var svārstīties robežās no +100 (visi </a:t>
            </a:r>
            <a:r>
              <a:rPr lang="lv-LV" sz="800" dirty="0">
                <a:latin typeface="Arial"/>
                <a:cs typeface="Arial"/>
              </a:rPr>
              <a:t>vērtē ļoti pozitīvi</a:t>
            </a:r>
            <a:r>
              <a:rPr lang="lv-LV" sz="800" b="0" dirty="0">
                <a:latin typeface="Arial"/>
                <a:cs typeface="Arial"/>
              </a:rPr>
              <a:t>) līdz -100 (visi vērtē ļoti negatīvi).</a:t>
            </a:r>
          </a:p>
          <a:p>
            <a:pPr algn="just">
              <a:defRPr sz="1000"/>
            </a:pPr>
            <a:r>
              <a:rPr lang="lv-LV" sz="800" dirty="0">
                <a:latin typeface="Arial"/>
                <a:cs typeface="Arial"/>
              </a:rPr>
              <a:t>**Respondentu skaits nepietiekams ticamu secinājumu izdarīšanai.</a:t>
            </a:r>
            <a:endParaRPr lang="lv-LV" sz="800" b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0174145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solidFill>
                  <a:srgbClr val="000000"/>
                </a:solidFill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53</a:t>
            </a:fld>
            <a:endParaRPr lang="lv-LV" altLang="lv-LV" sz="110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9625" y="3284984"/>
            <a:ext cx="3242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Sociāldemogrāfisko grupu atbilžu sadalījums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625" y="1844824"/>
            <a:ext cx="3242119" cy="1215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Q7. Kā Jūs vērtējat Madonas novada pašvaldības darbu sekojošās jomās - ļoti pozitīvi, drīzāk pozitīvi, drīzāk negatīvi vai ļoti negatīvi:</a:t>
            </a:r>
          </a:p>
          <a:p>
            <a:pPr algn="just" eaLnBrk="1" hangingPunct="1"/>
            <a:r>
              <a:rPr lang="lv-LV" altLang="lv-LV" sz="1250" b="1" dirty="0">
                <a:solidFill>
                  <a:srgbClr val="C00000"/>
                </a:solidFill>
              </a:rPr>
              <a:t>Centralizētā siltumapgāde, ja Jums tāda ir pieslēgta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625" y="1079650"/>
            <a:ext cx="3386135" cy="405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9pPr>
          </a:lstStyle>
          <a:p>
            <a:pPr algn="l"/>
            <a:r>
              <a:rPr lang="lv-LV" altLang="lv-LV" sz="2000" b="1" kern="0" dirty="0">
                <a:effectLst/>
                <a:latin typeface="Arial" panose="020B0604020202020204" pitchFamily="34" charset="0"/>
              </a:rPr>
              <a:t>5. Madonas novada pašvaldības darba vērtējums dažādās jomās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90AE618-BB5C-4EED-810E-7B9C6D853F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8267970"/>
              </p:ext>
            </p:extLst>
          </p:nvPr>
        </p:nvGraphicFramePr>
        <p:xfrm>
          <a:off x="4365984" y="116632"/>
          <a:ext cx="6591600" cy="64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9560DB8-FC4B-425A-99C5-0129DA6F19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6934768"/>
              </p:ext>
            </p:extLst>
          </p:nvPr>
        </p:nvGraphicFramePr>
        <p:xfrm>
          <a:off x="10285387" y="116632"/>
          <a:ext cx="2219325" cy="6505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 Box 1">
            <a:extLst>
              <a:ext uri="{FF2B5EF4-FFF2-40B4-BE49-F238E27FC236}">
                <a16:creationId xmlns:a16="http://schemas.microsoft.com/office/drawing/2014/main" id="{C7878563-C13C-F4E9-5309-7135473A7A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512" y="4077072"/>
            <a:ext cx="3169232" cy="812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27432" tIns="22860" rIns="0" bIns="22860" anchor="ctr" upright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 sz="1000"/>
            </a:pPr>
            <a:r>
              <a:rPr lang="lv-LV" sz="800" b="0" dirty="0">
                <a:latin typeface="Arial"/>
                <a:cs typeface="Arial"/>
              </a:rPr>
              <a:t>*Indekss atspoguļo vērtējumu pozitīvi/negatīvi īpatsvaru starpību, kur vērtējumu drīzāk pozitīvi/drīzāk negatīvi minēšanas biežums (%) ir reizināts ar koeficientu 0.5, bet vērtējumu </a:t>
            </a:r>
            <a:r>
              <a:rPr lang="lv-LV" sz="800" dirty="0">
                <a:latin typeface="Arial"/>
                <a:cs typeface="Arial"/>
              </a:rPr>
              <a:t>ļoti pozitīvi</a:t>
            </a:r>
            <a:r>
              <a:rPr lang="lv-LV" sz="800" b="0" dirty="0">
                <a:latin typeface="Arial"/>
                <a:cs typeface="Arial"/>
              </a:rPr>
              <a:t>/</a:t>
            </a:r>
            <a:r>
              <a:rPr lang="lv-LV" sz="800" dirty="0">
                <a:latin typeface="Arial"/>
                <a:cs typeface="Arial"/>
              </a:rPr>
              <a:t>ļoti negatīvi </a:t>
            </a:r>
            <a:r>
              <a:rPr lang="lv-LV" sz="800" b="0" dirty="0">
                <a:latin typeface="Arial"/>
                <a:cs typeface="Arial"/>
              </a:rPr>
              <a:t>minēšanas biežums - ar koeficientu 1. Indekss var svārstīties robežās no +100 (visi </a:t>
            </a:r>
            <a:r>
              <a:rPr lang="lv-LV" sz="800" dirty="0">
                <a:latin typeface="Arial"/>
                <a:cs typeface="Arial"/>
              </a:rPr>
              <a:t>vērtē ļoti pozitīvi</a:t>
            </a:r>
            <a:r>
              <a:rPr lang="lv-LV" sz="800" b="0" dirty="0">
                <a:latin typeface="Arial"/>
                <a:cs typeface="Arial"/>
              </a:rPr>
              <a:t>) līdz -100 (visi vērtē ļoti negatīvi).</a:t>
            </a:r>
          </a:p>
          <a:p>
            <a:pPr algn="just">
              <a:defRPr sz="1000"/>
            </a:pPr>
            <a:r>
              <a:rPr lang="lv-LV" sz="800" dirty="0">
                <a:latin typeface="Arial"/>
                <a:cs typeface="Arial"/>
              </a:rPr>
              <a:t>**Respondentu skaits nepietiekams ticamu secinājumu izdarīšanai.</a:t>
            </a:r>
            <a:endParaRPr lang="lv-LV" sz="800" b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7165675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solidFill>
                  <a:srgbClr val="000000"/>
                </a:solidFill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54</a:t>
            </a:fld>
            <a:endParaRPr lang="lv-LV" altLang="lv-LV" sz="110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9625" y="3284984"/>
            <a:ext cx="3242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Sociāldemogrāfisko grupu atbilžu sadalījums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625" y="1844824"/>
            <a:ext cx="3242119" cy="1215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Q7. Kā Jūs vērtējat Madonas novada pašvaldības darbu sekojošās jomās - ļoti pozitīvi, drīzāk pozitīvi, drīzāk negatīvi vai ļoti negatīvi:</a:t>
            </a:r>
          </a:p>
          <a:p>
            <a:pPr algn="just" eaLnBrk="1" hangingPunct="1"/>
            <a:r>
              <a:rPr lang="lv-LV" altLang="lv-LV" sz="1250" b="1" dirty="0">
                <a:solidFill>
                  <a:srgbClr val="C00000"/>
                </a:solidFill>
              </a:rPr>
              <a:t>Namu apsaimniekošana, ja to veic kāds namu apsaimniekošanas uzņēmums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625" y="1079650"/>
            <a:ext cx="3386135" cy="405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9pPr>
          </a:lstStyle>
          <a:p>
            <a:pPr algn="l"/>
            <a:r>
              <a:rPr lang="lv-LV" altLang="lv-LV" sz="2000" b="1" kern="0" dirty="0">
                <a:effectLst/>
                <a:latin typeface="Arial" panose="020B0604020202020204" pitchFamily="34" charset="0"/>
              </a:rPr>
              <a:t>5. Madonas novada pašvaldības darba vērtējums dažādās jomās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8300D090-36F4-4FDE-9F26-A4F2AD884AE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9453386"/>
              </p:ext>
            </p:extLst>
          </p:nvPr>
        </p:nvGraphicFramePr>
        <p:xfrm>
          <a:off x="4365984" y="116632"/>
          <a:ext cx="6591600" cy="64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7658940-B5B6-4331-82A7-7558ACCE4C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5410954"/>
              </p:ext>
            </p:extLst>
          </p:nvPr>
        </p:nvGraphicFramePr>
        <p:xfrm>
          <a:off x="10272464" y="112758"/>
          <a:ext cx="2219325" cy="6505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 Box 1">
            <a:extLst>
              <a:ext uri="{FF2B5EF4-FFF2-40B4-BE49-F238E27FC236}">
                <a16:creationId xmlns:a16="http://schemas.microsoft.com/office/drawing/2014/main" id="{F171F02D-ED71-F146-CA5D-5F8CC952C1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512" y="4077072"/>
            <a:ext cx="3169232" cy="812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27432" tIns="22860" rIns="0" bIns="22860" anchor="ctr" upright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 sz="1000"/>
            </a:pPr>
            <a:r>
              <a:rPr lang="lv-LV" sz="800" b="0" dirty="0">
                <a:latin typeface="Arial"/>
                <a:cs typeface="Arial"/>
              </a:rPr>
              <a:t>*Indekss atspoguļo vērtējumu pozitīvi/negatīvi īpatsvaru starpību, kur vērtējumu drīzāk pozitīvi/drīzāk negatīvi minēšanas biežums (%) ir reizināts ar koeficientu 0.5, bet vērtējumu </a:t>
            </a:r>
            <a:r>
              <a:rPr lang="lv-LV" sz="800" dirty="0">
                <a:latin typeface="Arial"/>
                <a:cs typeface="Arial"/>
              </a:rPr>
              <a:t>ļoti pozitīvi</a:t>
            </a:r>
            <a:r>
              <a:rPr lang="lv-LV" sz="800" b="0" dirty="0">
                <a:latin typeface="Arial"/>
                <a:cs typeface="Arial"/>
              </a:rPr>
              <a:t>/</a:t>
            </a:r>
            <a:r>
              <a:rPr lang="lv-LV" sz="800" dirty="0">
                <a:latin typeface="Arial"/>
                <a:cs typeface="Arial"/>
              </a:rPr>
              <a:t>ļoti negatīvi </a:t>
            </a:r>
            <a:r>
              <a:rPr lang="lv-LV" sz="800" b="0" dirty="0">
                <a:latin typeface="Arial"/>
                <a:cs typeface="Arial"/>
              </a:rPr>
              <a:t>minēšanas biežums - ar koeficientu 1. Indekss var svārstīties robežās no +100 (visi </a:t>
            </a:r>
            <a:r>
              <a:rPr lang="lv-LV" sz="800" dirty="0">
                <a:latin typeface="Arial"/>
                <a:cs typeface="Arial"/>
              </a:rPr>
              <a:t>vērtē ļoti pozitīvi</a:t>
            </a:r>
            <a:r>
              <a:rPr lang="lv-LV" sz="800" b="0" dirty="0">
                <a:latin typeface="Arial"/>
                <a:cs typeface="Arial"/>
              </a:rPr>
              <a:t>) līdz -100 (visi vērtē ļoti negatīvi).</a:t>
            </a:r>
          </a:p>
          <a:p>
            <a:pPr algn="just">
              <a:defRPr sz="1000"/>
            </a:pPr>
            <a:r>
              <a:rPr lang="lv-LV" sz="800" dirty="0">
                <a:latin typeface="Arial"/>
                <a:cs typeface="Arial"/>
              </a:rPr>
              <a:t>**Respondentu skaits nepietiekams ticamu secinājumu izdarīšanai.</a:t>
            </a:r>
            <a:endParaRPr lang="lv-LV" sz="800" b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5774445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solidFill>
                  <a:srgbClr val="000000"/>
                </a:solidFill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55</a:t>
            </a:fld>
            <a:endParaRPr lang="lv-LV" altLang="lv-LV" sz="110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9625" y="3284984"/>
            <a:ext cx="3242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Sociāldemogrāfisko grupu atbilžu sadalījums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625" y="1844824"/>
            <a:ext cx="324211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Q7. Kā Jūs vērtējat Madonas novada pašvaldības darbu sekojošās jomās - ļoti pozitīvi, drīzāk pozitīvi, drīzāk negatīvi vai ļoti negatīvi:</a:t>
            </a:r>
          </a:p>
          <a:p>
            <a:pPr algn="just" eaLnBrk="1" hangingPunct="1"/>
            <a:r>
              <a:rPr lang="lv-LV" altLang="lv-LV" sz="1250" b="1" dirty="0">
                <a:solidFill>
                  <a:srgbClr val="C00000"/>
                </a:solidFill>
              </a:rPr>
              <a:t>Mājokļu pieejamība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625" y="1079650"/>
            <a:ext cx="3386135" cy="405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9pPr>
          </a:lstStyle>
          <a:p>
            <a:pPr algn="l"/>
            <a:r>
              <a:rPr lang="lv-LV" altLang="lv-LV" sz="2000" b="1" kern="0" dirty="0">
                <a:effectLst/>
                <a:latin typeface="Arial" panose="020B0604020202020204" pitchFamily="34" charset="0"/>
              </a:rPr>
              <a:t>5. Madonas novada pašvaldības darba vērtējums dažādās jomās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28309650-1066-4A37-91E6-AC0F45C106E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7524290"/>
              </p:ext>
            </p:extLst>
          </p:nvPr>
        </p:nvGraphicFramePr>
        <p:xfrm>
          <a:off x="4368710" y="116632"/>
          <a:ext cx="6591600" cy="64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FB9650C-861B-439D-892D-F0DD91F026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7339976"/>
              </p:ext>
            </p:extLst>
          </p:nvPr>
        </p:nvGraphicFramePr>
        <p:xfrm>
          <a:off x="10632504" y="84136"/>
          <a:ext cx="2219325" cy="6505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 Box 1">
            <a:extLst>
              <a:ext uri="{FF2B5EF4-FFF2-40B4-BE49-F238E27FC236}">
                <a16:creationId xmlns:a16="http://schemas.microsoft.com/office/drawing/2014/main" id="{F6E0B897-B24C-67CF-02D2-A5DD0EC818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512" y="4077072"/>
            <a:ext cx="3169232" cy="812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27432" tIns="22860" rIns="0" bIns="22860" anchor="ctr" upright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 sz="1000"/>
            </a:pPr>
            <a:r>
              <a:rPr lang="lv-LV" sz="800" b="0" dirty="0">
                <a:latin typeface="Arial"/>
                <a:cs typeface="Arial"/>
              </a:rPr>
              <a:t>*Indekss atspoguļo vērtējumu pozitīvi/negatīvi īpatsvaru starpību, kur vērtējumu drīzāk pozitīvi/drīzāk negatīvi minēšanas biežums (%) ir reizināts ar koeficientu 0.5, bet vērtējumu </a:t>
            </a:r>
            <a:r>
              <a:rPr lang="lv-LV" sz="800" dirty="0">
                <a:latin typeface="Arial"/>
                <a:cs typeface="Arial"/>
              </a:rPr>
              <a:t>ļoti pozitīvi</a:t>
            </a:r>
            <a:r>
              <a:rPr lang="lv-LV" sz="800" b="0" dirty="0">
                <a:latin typeface="Arial"/>
                <a:cs typeface="Arial"/>
              </a:rPr>
              <a:t>/</a:t>
            </a:r>
            <a:r>
              <a:rPr lang="lv-LV" sz="800" dirty="0">
                <a:latin typeface="Arial"/>
                <a:cs typeface="Arial"/>
              </a:rPr>
              <a:t>ļoti negatīvi </a:t>
            </a:r>
            <a:r>
              <a:rPr lang="lv-LV" sz="800" b="0" dirty="0">
                <a:latin typeface="Arial"/>
                <a:cs typeface="Arial"/>
              </a:rPr>
              <a:t>minēšanas biežums - ar koeficientu 1. Indekss var svārstīties robežās no +100 (visi </a:t>
            </a:r>
            <a:r>
              <a:rPr lang="lv-LV" sz="800" dirty="0">
                <a:latin typeface="Arial"/>
                <a:cs typeface="Arial"/>
              </a:rPr>
              <a:t>vērtē ļoti pozitīvi</a:t>
            </a:r>
            <a:r>
              <a:rPr lang="lv-LV" sz="800" b="0" dirty="0">
                <a:latin typeface="Arial"/>
                <a:cs typeface="Arial"/>
              </a:rPr>
              <a:t>) līdz -100 (visi vērtē ļoti negatīvi).</a:t>
            </a:r>
          </a:p>
          <a:p>
            <a:pPr algn="just">
              <a:defRPr sz="1000"/>
            </a:pPr>
            <a:r>
              <a:rPr lang="lv-LV" sz="800" dirty="0">
                <a:latin typeface="Arial"/>
                <a:cs typeface="Arial"/>
              </a:rPr>
              <a:t>**Respondentu skaits nepietiekams ticamu secinājumu izdarīšanai.</a:t>
            </a:r>
            <a:endParaRPr lang="lv-LV" sz="800" b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3658109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56</a:t>
            </a:fld>
            <a:endParaRPr lang="lv-LV" altLang="lv-LV" sz="1100" dirty="0">
              <a:effectLst/>
              <a:latin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FCED01-8401-AD89-82B8-7475F1CCDFA6}"/>
              </a:ext>
            </a:extLst>
          </p:cNvPr>
          <p:cNvSpPr txBox="1"/>
          <p:nvPr/>
        </p:nvSpPr>
        <p:spPr>
          <a:xfrm>
            <a:off x="1595500" y="3136613"/>
            <a:ext cx="9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6. Informācijas avoti par aktualitātēm Madonas novadā </a:t>
            </a:r>
            <a:endParaRPr lang="lv-LV" sz="3200" b="1" dirty="0"/>
          </a:p>
        </p:txBody>
      </p:sp>
    </p:spTree>
    <p:extLst>
      <p:ext uri="{BB962C8B-B14F-4D97-AF65-F5344CB8AC3E}">
        <p14:creationId xmlns:p14="http://schemas.microsoft.com/office/powerpoint/2010/main" val="41415499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468721" y="359570"/>
            <a:ext cx="9254559" cy="405134"/>
          </a:xfrm>
          <a:noFill/>
        </p:spPr>
        <p:txBody>
          <a:bodyPr/>
          <a:lstStyle/>
          <a:p>
            <a:r>
              <a:rPr lang="pt-BR" altLang="lv-LV" sz="2000" b="1" dirty="0">
                <a:effectLst/>
                <a:latin typeface="Arial" panose="020B0604020202020204" pitchFamily="34" charset="0"/>
              </a:rPr>
              <a:t>6. Informācijas avoti par aktualitātēm Madonas novadā </a:t>
            </a:r>
          </a:p>
        </p:txBody>
      </p:sp>
      <p:sp>
        <p:nvSpPr>
          <p:cNvPr id="8196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624" y="836712"/>
            <a:ext cx="904785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Q8. Kādos medijos, komunikācijas kanālos Jūs iegūstat informāciju par aktualitātēm/ notikumiem Madonas novadā?</a:t>
            </a:r>
          </a:p>
        </p:txBody>
      </p:sp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57</a:t>
            </a:fld>
            <a:endParaRPr lang="lv-LV" altLang="lv-LV" sz="1100" dirty="0">
              <a:effectLst/>
              <a:latin typeface="Arial" charset="0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76576BD5-2897-4DFF-9475-BCEC84A060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8561952"/>
              </p:ext>
            </p:extLst>
          </p:nvPr>
        </p:nvGraphicFramePr>
        <p:xfrm>
          <a:off x="1468720" y="1196752"/>
          <a:ext cx="9488863" cy="4392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FF622E5-E599-DA07-019A-2AD7827D09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079348"/>
              </p:ext>
            </p:extLst>
          </p:nvPr>
        </p:nvGraphicFramePr>
        <p:xfrm>
          <a:off x="1468719" y="5640283"/>
          <a:ext cx="9488863" cy="741045"/>
        </p:xfrm>
        <a:graphic>
          <a:graphicData uri="http://schemas.openxmlformats.org/drawingml/2006/table">
            <a:tbl>
              <a:tblPr/>
              <a:tblGrid>
                <a:gridCol w="9488863">
                  <a:extLst>
                    <a:ext uri="{9D8B030D-6E8A-4147-A177-3AD203B41FA5}">
                      <a16:colId xmlns:a16="http://schemas.microsoft.com/office/drawing/2014/main" val="403553899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 fontAlgn="auto"/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*Tā kā katrs respondents varēja minēt visas piemērotās atbildes, kopējā atbilžu summa pārsniedz 100%.</a:t>
                      </a:r>
                    </a:p>
                    <a:p>
                      <a:pPr algn="just" fontAlgn="auto"/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**Kategorijā </a:t>
                      </a:r>
                      <a:r>
                        <a:rPr lang="lv-LV" sz="800" b="0" i="1" u="sng" strike="noStrike" dirty="0">
                          <a:effectLst/>
                          <a:latin typeface="Arial" panose="020B0604020202020204" pitchFamily="34" charset="0"/>
                        </a:rPr>
                        <a:t>"Cits"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 ietilpst: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"TV (t.sk. LTV1, TV24, Reģionālā TV u.c.)"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19 reizes);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"no draugiem, paziņām"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7 reizes);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"Ērgļu Novada Ziņas"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6 reizes);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"interneta portāli (t.sk. </a:t>
                      </a:r>
                      <a:r>
                        <a:rPr lang="lv-LV" sz="800" b="0" i="1" u="none" strike="noStrike" dirty="0" err="1">
                          <a:effectLst/>
                          <a:latin typeface="Arial" panose="020B0604020202020204" pitchFamily="34" charset="0"/>
                        </a:rPr>
                        <a:t>delfi.lv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lv-LV" sz="800" b="0" i="1" u="none" strike="noStrike" dirty="0" err="1">
                          <a:effectLst/>
                          <a:latin typeface="Arial" panose="020B0604020202020204" pitchFamily="34" charset="0"/>
                        </a:rPr>
                        <a:t>tvnet.lv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lv-LV" sz="800" b="0" i="1" u="none" strike="noStrike" dirty="0" err="1">
                          <a:effectLst/>
                          <a:latin typeface="Arial" panose="020B0604020202020204" pitchFamily="34" charset="0"/>
                        </a:rPr>
                        <a:t>apollo.lv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)"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6 reizes);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"afišās"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5 reizes);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"Lubānas Ziņas"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5 reizes);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"radio (t.sk. LR1)"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5 reizes);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"e-pastā"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3 reizes);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"Ļaudonas Vēstis"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3 reizes);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</a:t>
                      </a:r>
                      <a:r>
                        <a:rPr lang="lv-LV" sz="800" b="0" i="1" u="none" strike="noStrike" dirty="0" err="1">
                          <a:effectLst/>
                          <a:latin typeface="Arial" panose="020B0604020202020204" pitchFamily="34" charset="0"/>
                        </a:rPr>
                        <a:t>TikTok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 (t.sk. priekšsēdētāja kontā)"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3 reizes);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"Cesvaines Ziņas"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2 reizes); "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Google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" (minēts 2 reizes);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"ziņās (nekonkretizēts)"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2 reizes);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</a:t>
                      </a:r>
                      <a:r>
                        <a:rPr lang="lv-LV" sz="800" b="0" i="1" u="none" strike="noStrike" dirty="0" err="1">
                          <a:effectLst/>
                          <a:latin typeface="Arial" panose="020B0604020202020204" pitchFamily="34" charset="0"/>
                        </a:rPr>
                        <a:t>YouTube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2 reizes);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"Bērzaunes Ziņas"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"Latvijas Avīze"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</a:t>
                      </a:r>
                      <a:r>
                        <a:rPr lang="lv-LV" sz="800" b="0" i="1" u="none" strike="noStrike" dirty="0" err="1">
                          <a:effectLst/>
                          <a:latin typeface="Arial" panose="020B0604020202020204" pitchFamily="34" charset="0"/>
                        </a:rPr>
                        <a:t>Leta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"no pagastu avīzēm"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"novadu ziņas"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"pagasta grupā"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"Sarkaņu Ziņas"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"vietējā baumu birojā"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</a:t>
                      </a:r>
                      <a:r>
                        <a:rPr lang="lv-LV" sz="800" b="0" i="1" u="none" strike="noStrike" dirty="0" err="1">
                          <a:effectLst/>
                          <a:latin typeface="Arial" panose="020B0604020202020204" pitchFamily="34" charset="0"/>
                        </a:rPr>
                        <a:t>visitmadona.lv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2027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52556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58</a:t>
            </a:fld>
            <a:endParaRPr lang="lv-LV" altLang="lv-LV" sz="1100" dirty="0">
              <a:effectLst/>
              <a:latin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FCED01-8401-AD89-82B8-7475F1CCDFA6}"/>
              </a:ext>
            </a:extLst>
          </p:cNvPr>
          <p:cNvSpPr txBox="1"/>
          <p:nvPr/>
        </p:nvSpPr>
        <p:spPr>
          <a:xfrm>
            <a:off x="1595500" y="3136613"/>
            <a:ext cx="9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200" b="1" dirty="0"/>
              <a:t>7. Saskarsme ar pašvaldības iestādēm un darbiniekiem </a:t>
            </a:r>
          </a:p>
        </p:txBody>
      </p:sp>
    </p:spTree>
    <p:extLst>
      <p:ext uri="{BB962C8B-B14F-4D97-AF65-F5344CB8AC3E}">
        <p14:creationId xmlns:p14="http://schemas.microsoft.com/office/powerpoint/2010/main" val="426617229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468721" y="575594"/>
            <a:ext cx="9254559" cy="405134"/>
          </a:xfrm>
          <a:noFill/>
        </p:spPr>
        <p:txBody>
          <a:bodyPr/>
          <a:lstStyle/>
          <a:p>
            <a:r>
              <a:rPr lang="lv-LV" altLang="lv-LV" sz="2000" b="1" dirty="0">
                <a:effectLst/>
                <a:latin typeface="Arial" panose="020B0604020202020204" pitchFamily="34" charset="0"/>
              </a:rPr>
              <a:t>7. Saskarsme ar pašvaldības iestādēm un darbiniekiem </a:t>
            </a:r>
          </a:p>
        </p:txBody>
      </p:sp>
      <p:sp>
        <p:nvSpPr>
          <p:cNvPr id="8196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624" y="1135777"/>
            <a:ext cx="9349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Q9. Vai pēdējo 2 gadu laikā Jūs esat vērsies/-usies pie pašvaldības, zvanot, rakstot vai apmeklējot tās darbiniekus klātienē? </a:t>
            </a:r>
          </a:p>
        </p:txBody>
      </p:sp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59</a:t>
            </a:fld>
            <a:endParaRPr lang="lv-LV" altLang="lv-LV" sz="1100" dirty="0">
              <a:effectLst/>
              <a:latin typeface="Arial" charset="0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CD24554B-221E-4005-9A15-3439A5F8CF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3292714"/>
              </p:ext>
            </p:extLst>
          </p:nvPr>
        </p:nvGraphicFramePr>
        <p:xfrm>
          <a:off x="2668551" y="1736813"/>
          <a:ext cx="6854899" cy="3780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24726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703025" y="431578"/>
            <a:ext cx="8815521" cy="405134"/>
          </a:xfrm>
          <a:noFill/>
        </p:spPr>
        <p:txBody>
          <a:bodyPr/>
          <a:lstStyle/>
          <a:p>
            <a:r>
              <a:rPr lang="pt-BR" altLang="lv-LV" sz="2000" b="1" dirty="0">
                <a:effectLst/>
                <a:latin typeface="Arial" panose="020B0604020202020204" pitchFamily="34" charset="0"/>
              </a:rPr>
              <a:t>1. Madonas novada pašvaldības darba vērtējums </a:t>
            </a:r>
          </a:p>
        </p:txBody>
      </p:sp>
      <p:sp>
        <p:nvSpPr>
          <p:cNvPr id="8196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7488" y="991761"/>
            <a:ext cx="77768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Q1. Kā Jūs kopumā vērtējat Madonas novada pašvaldības darbu? Vai Jūs to vērtējat…</a:t>
            </a:r>
          </a:p>
        </p:txBody>
      </p:sp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6</a:t>
            </a:fld>
            <a:endParaRPr lang="lv-LV" altLang="lv-LV" sz="1100" dirty="0">
              <a:effectLst/>
              <a:latin typeface="Arial" charset="0"/>
            </a:endParaRPr>
          </a:p>
        </p:txBody>
      </p:sp>
      <p:sp>
        <p:nvSpPr>
          <p:cNvPr id="3" name="Text Box 1">
            <a:extLst>
              <a:ext uri="{FF2B5EF4-FFF2-40B4-BE49-F238E27FC236}">
                <a16:creationId xmlns:a16="http://schemas.microsoft.com/office/drawing/2014/main" id="{66C6E0D2-025F-783F-B3CA-AD3756768F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7488" y="5843892"/>
            <a:ext cx="9217024" cy="393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27432" tIns="22860" rIns="0" bIns="22860" anchor="ctr" upright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 sz="1000"/>
            </a:pPr>
            <a:r>
              <a:rPr lang="lv-LV" sz="800" b="0" dirty="0">
                <a:solidFill>
                  <a:srgbClr val="000000"/>
                </a:solidFill>
                <a:latin typeface="Arial"/>
                <a:cs typeface="Arial"/>
              </a:rPr>
              <a:t>*Indekss atspoguļo vērtējumu pozitīvi/negatīvi īpatsvaru starpību, kur vērtējumu drīzāk pozitīvi/drīzāk negatīvi minēšanas biežums (%) ir reizināts ar koeficientu 0.5, bet vērtējumu </a:t>
            </a:r>
            <a:r>
              <a:rPr lang="lv-LV" sz="800" dirty="0">
                <a:solidFill>
                  <a:srgbClr val="000000"/>
                </a:solidFill>
                <a:latin typeface="Arial"/>
                <a:cs typeface="Arial"/>
              </a:rPr>
              <a:t>ļoti pozitīvi</a:t>
            </a:r>
            <a:r>
              <a:rPr lang="lv-LV" sz="800" b="0" dirty="0">
                <a:solidFill>
                  <a:srgbClr val="000000"/>
                </a:solidFill>
                <a:latin typeface="Arial"/>
                <a:cs typeface="Arial"/>
              </a:rPr>
              <a:t>/</a:t>
            </a:r>
            <a:r>
              <a:rPr lang="lv-LV" sz="800" dirty="0">
                <a:solidFill>
                  <a:srgbClr val="000000"/>
                </a:solidFill>
                <a:latin typeface="Arial"/>
                <a:cs typeface="Arial"/>
              </a:rPr>
              <a:t>ļoti negatīvi </a:t>
            </a:r>
            <a:r>
              <a:rPr lang="lv-LV" sz="800" b="0" dirty="0">
                <a:solidFill>
                  <a:srgbClr val="000000"/>
                </a:solidFill>
                <a:latin typeface="Arial"/>
                <a:cs typeface="Arial"/>
              </a:rPr>
              <a:t>minēšanas biežums - ar koeficientu 1. Indekss var svārstīties robežās no +100 (visi </a:t>
            </a:r>
            <a:r>
              <a:rPr lang="lv-LV" sz="800" dirty="0">
                <a:solidFill>
                  <a:srgbClr val="000000"/>
                </a:solidFill>
                <a:latin typeface="Arial"/>
                <a:cs typeface="Arial"/>
              </a:rPr>
              <a:t>vērtē ļoti pozitīvi</a:t>
            </a:r>
            <a:r>
              <a:rPr lang="lv-LV" sz="800" b="0" dirty="0">
                <a:solidFill>
                  <a:srgbClr val="000000"/>
                </a:solidFill>
                <a:latin typeface="Arial"/>
                <a:cs typeface="Arial"/>
              </a:rPr>
              <a:t>) līdz -100 (visi vērtē ļoti negatīvi).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CEA7F769-77E8-4688-B2C3-D588A64CA9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5917578"/>
              </p:ext>
            </p:extLst>
          </p:nvPr>
        </p:nvGraphicFramePr>
        <p:xfrm>
          <a:off x="2171564" y="1448459"/>
          <a:ext cx="7848872" cy="42847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0393477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solidFill>
                  <a:srgbClr val="000000"/>
                </a:solidFill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60</a:t>
            </a:fld>
            <a:endParaRPr lang="lv-LV" altLang="lv-LV" sz="110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9625" y="2935977"/>
            <a:ext cx="3746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Sociāldemogrāfisko grupu atbilžu sadalījums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625" y="1916832"/>
            <a:ext cx="37461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Q9. Vai pēdējo 2 gadu laikā Jūs esat vērsies/-usies pie pašvaldības, zvanot, rakstot vai apmeklējot tās darbiniekus klātienē? 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625" y="1079650"/>
            <a:ext cx="3746175" cy="405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9pPr>
          </a:lstStyle>
          <a:p>
            <a:pPr algn="just"/>
            <a:r>
              <a:rPr lang="lv-LV" altLang="lv-LV" sz="2000" b="1" kern="0" dirty="0">
                <a:effectLst/>
                <a:latin typeface="Arial" panose="020B0604020202020204" pitchFamily="34" charset="0"/>
              </a:rPr>
              <a:t>7. Saskarsme ar pašvaldības iestādēm un darbiniekiem 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CEBE4670-39CE-45D4-8814-F0D62F7438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3848"/>
              </p:ext>
            </p:extLst>
          </p:nvPr>
        </p:nvGraphicFramePr>
        <p:xfrm>
          <a:off x="4799856" y="188640"/>
          <a:ext cx="6883524" cy="6132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1">
            <a:extLst>
              <a:ext uri="{FF2B5EF4-FFF2-40B4-BE49-F238E27FC236}">
                <a16:creationId xmlns:a16="http://schemas.microsoft.com/office/drawing/2014/main" id="{7357CD04-1045-3ECF-C756-DC5E089FF8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512" y="4653424"/>
            <a:ext cx="3385256" cy="159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27432" tIns="22860" rIns="0" bIns="22860" anchor="ctr" upright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 sz="1000"/>
            </a:pPr>
            <a:r>
              <a:rPr lang="lv-LV" sz="800" dirty="0">
                <a:latin typeface="Arial"/>
                <a:cs typeface="Arial"/>
              </a:rPr>
              <a:t>*Respondentu skaits nepietiekams ticamu secinājumu izdarīšanai.</a:t>
            </a:r>
            <a:endParaRPr lang="lv-LV" sz="800" b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361384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468721" y="431578"/>
            <a:ext cx="9254559" cy="405134"/>
          </a:xfrm>
          <a:noFill/>
        </p:spPr>
        <p:txBody>
          <a:bodyPr/>
          <a:lstStyle/>
          <a:p>
            <a:r>
              <a:rPr lang="lv-LV" altLang="lv-LV" sz="2000" b="1" dirty="0">
                <a:effectLst/>
                <a:latin typeface="Arial" panose="020B0604020202020204" pitchFamily="34" charset="0"/>
              </a:rPr>
              <a:t>7. Saskarsme ar pašvaldības iestādēm un darbiniekiem </a:t>
            </a:r>
          </a:p>
        </p:txBody>
      </p:sp>
      <p:sp>
        <p:nvSpPr>
          <p:cNvPr id="8196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3432" y="908720"/>
            <a:ext cx="9349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Q10. Cik lielā mērā Jūs personīgi apmierināja saskarsme ar pašvaldības darbiniekiem šādos aspektos … ? </a:t>
            </a:r>
          </a:p>
        </p:txBody>
      </p:sp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61</a:t>
            </a:fld>
            <a:endParaRPr lang="lv-LV" altLang="lv-LV" sz="1100" dirty="0">
              <a:effectLst/>
              <a:latin typeface="Arial" charset="0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A6685753-BCB5-49D5-879E-25EF3902382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3823207"/>
              </p:ext>
            </p:extLst>
          </p:nvPr>
        </p:nvGraphicFramePr>
        <p:xfrm>
          <a:off x="1055440" y="1340769"/>
          <a:ext cx="9595831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0028278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62</a:t>
            </a:fld>
            <a:endParaRPr lang="lv-LV" altLang="lv-LV" sz="1100" dirty="0">
              <a:effectLst/>
              <a:latin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FCED01-8401-AD89-82B8-7475F1CCDFA6}"/>
              </a:ext>
            </a:extLst>
          </p:cNvPr>
          <p:cNvSpPr txBox="1"/>
          <p:nvPr/>
        </p:nvSpPr>
        <p:spPr>
          <a:xfrm>
            <a:off x="1595500" y="2890391"/>
            <a:ext cx="9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200" b="1" dirty="0"/>
              <a:t>8</a:t>
            </a:r>
            <a:r>
              <a:rPr lang="pt-BR" sz="3200" b="1" dirty="0"/>
              <a:t>. Pozitīvi vērtējami Madonas novadnieki </a:t>
            </a:r>
            <a:endParaRPr lang="lv-LV" sz="3200" b="1" dirty="0"/>
          </a:p>
        </p:txBody>
      </p:sp>
    </p:spTree>
    <p:extLst>
      <p:ext uri="{BB962C8B-B14F-4D97-AF65-F5344CB8AC3E}">
        <p14:creationId xmlns:p14="http://schemas.microsoft.com/office/powerpoint/2010/main" val="137343095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468721" y="332656"/>
            <a:ext cx="9254559" cy="405134"/>
          </a:xfrm>
          <a:noFill/>
        </p:spPr>
        <p:txBody>
          <a:bodyPr/>
          <a:lstStyle/>
          <a:p>
            <a:r>
              <a:rPr lang="pt-BR" altLang="lv-LV" sz="2000" b="1" dirty="0">
                <a:effectLst/>
                <a:latin typeface="Arial" panose="020B0604020202020204" pitchFamily="34" charset="0"/>
              </a:rPr>
              <a:t>9. Pozitīvi vērtējami Madonas novadnieki </a:t>
            </a:r>
          </a:p>
        </p:txBody>
      </p:sp>
      <p:sp>
        <p:nvSpPr>
          <p:cNvPr id="8196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8584" y="793499"/>
            <a:ext cx="933588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Q12. Nosauciet, lūdzu, novadniekus, kuru ieguldījumu Madonas novada attīstībā un sabiedriskajā dzīvē Jūs vērtējat pozitīvi!</a:t>
            </a:r>
          </a:p>
        </p:txBody>
      </p:sp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63</a:t>
            </a:fld>
            <a:endParaRPr lang="lv-LV" altLang="lv-LV" sz="1100" dirty="0">
              <a:effectLst/>
              <a:latin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2EDB7B-6C80-40F6-949D-C0D0FA42F0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4550" y="1157006"/>
            <a:ext cx="733425" cy="27622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317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</p:spPr>
        <p:txBody>
          <a:bodyPr wrap="square" lIns="27432" tIns="22860" rIns="27432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lv-LV" sz="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Minēšanas biežums (%)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2EDB7B-6C80-40F6-949D-C0D0FA42F0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1901" y="1154766"/>
            <a:ext cx="733425" cy="27622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317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</p:spPr>
        <p:txBody>
          <a:bodyPr wrap="square" lIns="27432" tIns="22860" rIns="27432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lv-LV" sz="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Minēšanas biežums (%)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2EDB7B-6C80-40F6-949D-C0D0FA42F0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11047" y="1153737"/>
            <a:ext cx="733425" cy="27622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317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</p:spPr>
        <p:txBody>
          <a:bodyPr wrap="square" lIns="27432" tIns="22860" rIns="27432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lv-LV" sz="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Minēšanas biežums (%)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2E5F36-B9F8-2A16-C5F1-E76FDDC935A6}"/>
              </a:ext>
            </a:extLst>
          </p:cNvPr>
          <p:cNvSpPr txBox="1"/>
          <p:nvPr/>
        </p:nvSpPr>
        <p:spPr>
          <a:xfrm>
            <a:off x="7176120" y="4725144"/>
            <a:ext cx="201501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b="0" i="1" u="none" strike="noStrike" dirty="0">
                <a:effectLst/>
                <a:latin typeface="Arial" panose="020B0604020202020204" pitchFamily="34" charset="0"/>
              </a:rPr>
              <a:t>Bāze: </a:t>
            </a:r>
            <a:r>
              <a:rPr lang="en-US" sz="800" b="0" i="1" u="none" strike="noStrike" dirty="0" err="1">
                <a:effectLst/>
                <a:latin typeface="Arial" panose="020B0604020202020204" pitchFamily="34" charset="0"/>
              </a:rPr>
              <a:t>visi</a:t>
            </a:r>
            <a:r>
              <a:rPr lang="en-US" sz="800" b="0" i="1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sz="800" b="0" i="1" u="none" strike="noStrike" dirty="0" err="1">
                <a:effectLst/>
                <a:latin typeface="Arial" panose="020B0604020202020204" pitchFamily="34" charset="0"/>
              </a:rPr>
              <a:t>respondenti</a:t>
            </a:r>
            <a:r>
              <a:rPr lang="en-US" sz="800" b="0" i="1" u="none" strike="noStrike" dirty="0">
                <a:effectLst/>
                <a:latin typeface="Arial" panose="020B0604020202020204" pitchFamily="34" charset="0"/>
              </a:rPr>
              <a:t>, n=500</a:t>
            </a:r>
            <a:r>
              <a:rPr lang="en-US" sz="800" dirty="0"/>
              <a:t> </a:t>
            </a:r>
            <a:endParaRPr lang="lv-LV" sz="800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AB265DB-4667-A797-D275-04ABCC4DF4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320643"/>
              </p:ext>
            </p:extLst>
          </p:nvPr>
        </p:nvGraphicFramePr>
        <p:xfrm>
          <a:off x="1129986" y="1486445"/>
          <a:ext cx="2918165" cy="4684051"/>
        </p:xfrm>
        <a:graphic>
          <a:graphicData uri="http://schemas.openxmlformats.org/drawingml/2006/table">
            <a:tbl>
              <a:tblPr/>
              <a:tblGrid>
                <a:gridCol w="1167266">
                  <a:extLst>
                    <a:ext uri="{9D8B030D-6E8A-4147-A177-3AD203B41FA5}">
                      <a16:colId xmlns:a16="http://schemas.microsoft.com/office/drawing/2014/main" val="3826769335"/>
                    </a:ext>
                  </a:extLst>
                </a:gridCol>
                <a:gridCol w="583633">
                  <a:extLst>
                    <a:ext uri="{9D8B030D-6E8A-4147-A177-3AD203B41FA5}">
                      <a16:colId xmlns:a16="http://schemas.microsoft.com/office/drawing/2014/main" val="4086953472"/>
                    </a:ext>
                  </a:extLst>
                </a:gridCol>
                <a:gridCol w="583633">
                  <a:extLst>
                    <a:ext uri="{9D8B030D-6E8A-4147-A177-3AD203B41FA5}">
                      <a16:colId xmlns:a16="http://schemas.microsoft.com/office/drawing/2014/main" val="2393457990"/>
                    </a:ext>
                  </a:extLst>
                </a:gridCol>
                <a:gridCol w="583633">
                  <a:extLst>
                    <a:ext uri="{9D8B030D-6E8A-4147-A177-3AD203B41FA5}">
                      <a16:colId xmlns:a16="http://schemas.microsoft.com/office/drawing/2014/main" val="3350493538"/>
                    </a:ext>
                  </a:extLst>
                </a:gridCol>
              </a:tblGrid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Māris Valainis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2.5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9173203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Gunārs Ikaunieks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2.1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0823509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Artūrs Portnovs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2.1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543119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Andrejs Ceļapīters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2.0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0898314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Agris Lungevičs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1.7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3548583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Guntis Klikučs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1.6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6058158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Māris Olte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1.4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5966820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Iveta Vabule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1.3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298486"/>
                  </a:ext>
                </a:extLst>
              </a:tr>
              <a:tr h="1550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Andris Dombrovskis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1.3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3902816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Sandis Kalniņš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1.2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4477940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Kaspars Udrass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1.1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5455688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Laimonis Onzuls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1.1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6791411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Artūrs Klope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1.0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2046483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Aigars Šķēls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0.9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0346342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Sandra Avotiņa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0.9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1308344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Māris Štrombergs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0.9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1225215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Laila Ozoliņa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0.9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3816408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Imants Stradiņš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0.9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3352921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Raimo Vīgants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0.8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197819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Vanda Maderniece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0.8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2935563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Aina Braķe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0.8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442714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Reinis Rudzāts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0.8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4302688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Ilze Feldberga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0.8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8188872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Zigfrīds Gora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0.8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1302322"/>
                  </a:ext>
                </a:extLst>
              </a:tr>
              <a:tr h="155028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Raimonds </a:t>
                      </a:r>
                      <a:r>
                        <a:rPr lang="en-US" sz="1000" b="0" i="0" u="none" strike="noStrike" dirty="0" err="1">
                          <a:effectLst/>
                          <a:latin typeface="Arial" panose="020B0604020202020204" pitchFamily="34" charset="0"/>
                        </a:rPr>
                        <a:t>Melderis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0.7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3231531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Artis Kumsārs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0.7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852761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Gundars Upenieks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0.7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0020162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Kitija Auziņa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0.7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035694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Ivars Miķelsons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0.7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3649068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EF115F3-AC44-2BC1-E2A1-03326C5B9B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428480"/>
              </p:ext>
            </p:extLst>
          </p:nvPr>
        </p:nvGraphicFramePr>
        <p:xfrm>
          <a:off x="4171613" y="1487474"/>
          <a:ext cx="2918165" cy="4684051"/>
        </p:xfrm>
        <a:graphic>
          <a:graphicData uri="http://schemas.openxmlformats.org/drawingml/2006/table">
            <a:tbl>
              <a:tblPr/>
              <a:tblGrid>
                <a:gridCol w="1167266">
                  <a:extLst>
                    <a:ext uri="{9D8B030D-6E8A-4147-A177-3AD203B41FA5}">
                      <a16:colId xmlns:a16="http://schemas.microsoft.com/office/drawing/2014/main" val="4048883148"/>
                    </a:ext>
                  </a:extLst>
                </a:gridCol>
                <a:gridCol w="583633">
                  <a:extLst>
                    <a:ext uri="{9D8B030D-6E8A-4147-A177-3AD203B41FA5}">
                      <a16:colId xmlns:a16="http://schemas.microsoft.com/office/drawing/2014/main" val="3934947142"/>
                    </a:ext>
                  </a:extLst>
                </a:gridCol>
                <a:gridCol w="583633">
                  <a:extLst>
                    <a:ext uri="{9D8B030D-6E8A-4147-A177-3AD203B41FA5}">
                      <a16:colId xmlns:a16="http://schemas.microsoft.com/office/drawing/2014/main" val="3796449437"/>
                    </a:ext>
                  </a:extLst>
                </a:gridCol>
                <a:gridCol w="583633">
                  <a:extLst>
                    <a:ext uri="{9D8B030D-6E8A-4147-A177-3AD203B41FA5}">
                      <a16:colId xmlns:a16="http://schemas.microsoft.com/office/drawing/2014/main" val="3364282135"/>
                    </a:ext>
                  </a:extLst>
                </a:gridCol>
              </a:tblGrid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Valda Kļaviņa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0.7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473010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Arvīds Greidiņš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0.6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4722580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Rasma Pujāte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0.6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4509247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Pjotrs Avens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0.6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6231605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Artūrs Grandāns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0.6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4524570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Reinis Braķis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0.6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5667312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Ilga Kreicuma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0.6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0261766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Guntis Ķeveris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0.5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8674992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Guntis Lazda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0.5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233548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Zenta Stradiņa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0.5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505267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Antra Gotlaufa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0.5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9552235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Jānis Kļaviņš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0.5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58097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Jānis Daiders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0.5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0798972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Ivars Pudāns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0.5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9642814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Inga Bogdanova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0.5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1607063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Elita Ūdre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0.5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9258320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Lilita Stalaža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0.5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5477595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Santa Dejus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0.4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5952880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Artūrs Vāvere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0.4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4435582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Zanda Buzina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0.4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7962355"/>
                  </a:ext>
                </a:extLst>
              </a:tr>
              <a:tr h="1550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Raimonds Aizstrauts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0.4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5354450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Inese Mailīte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0.4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738223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Andris Skride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0.4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6912415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Anna Egliena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0.4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2169936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Daiga Maderniece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0.4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9108240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Lauris Kaparkalējs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0.4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5829338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Sarmīte Pabērza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0.4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5873117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Indra Zukure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0.4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2813250"/>
                  </a:ext>
                </a:extLst>
              </a:tr>
              <a:tr h="155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Silvija Čurkste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19" marR="9119" marT="911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0.4</a:t>
                      </a:r>
                    </a:p>
                  </a:txBody>
                  <a:tcPr marL="9119" marR="9119" marT="911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104824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57FF748E-CBD4-E02C-5530-2E714E674A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483193"/>
              </p:ext>
            </p:extLst>
          </p:nvPr>
        </p:nvGraphicFramePr>
        <p:xfrm>
          <a:off x="7273051" y="1486445"/>
          <a:ext cx="3048000" cy="323850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6062184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258436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36074702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718471360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Rita Dzene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388693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Mārtiņš Bergs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533777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Lauris Galiņš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93041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Agita Opincāne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077755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Antra Grīnberga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776276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Oskars Jeske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409073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Normunds Ūbelis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88252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Linda </a:t>
                      </a:r>
                      <a:r>
                        <a:rPr lang="en-US" sz="1000" b="0" i="0" u="none" strike="noStrike" dirty="0" err="1">
                          <a:effectLst/>
                          <a:latin typeface="Arial" panose="020B0604020202020204" pitchFamily="34" charset="0"/>
                        </a:rPr>
                        <a:t>Ūdre-Rizga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0.3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114106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Didzis Zariņš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44038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Māris Gailums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057805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Ilze Fārneste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79409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Vita Robalte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874745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Imelda Saulīte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018392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Andris Stoļers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156120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Līvija Zepa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797296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Tālis Salenieks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997384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Inita Galeja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1638520"/>
                  </a:ext>
                </a:extLst>
              </a:tr>
              <a:tr h="16192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Citi cilvēki (katrs </a:t>
                      </a:r>
                      <a:r>
                        <a:rPr lang="en-US" sz="1000" b="0" i="0" u="none" strike="noStrike" dirty="0" err="1">
                          <a:effectLst/>
                          <a:latin typeface="Arial" panose="020B0604020202020204" pitchFamily="34" charset="0"/>
                        </a:rPr>
                        <a:t>minēts</a:t>
                      </a:r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 1 </a:t>
                      </a:r>
                      <a:r>
                        <a:rPr lang="en-US" sz="1000" b="0" i="0" u="none" strike="noStrike" dirty="0" err="1">
                          <a:effectLst/>
                          <a:latin typeface="Arial" panose="020B0604020202020204" pitchFamily="34" charset="0"/>
                        </a:rPr>
                        <a:t>reizi</a:t>
                      </a:r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r>
                        <a:rPr lang="lv-LV" sz="1000" b="0" i="0" u="none" strike="noStrike" dirty="0">
                          <a:effectLst/>
                          <a:latin typeface="Arial" panose="020B0604020202020204" pitchFamily="34" charset="0"/>
                        </a:rPr>
                        <a:t>**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33.6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720879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Cita </a:t>
                      </a:r>
                      <a:r>
                        <a:rPr lang="en-US" sz="1000" b="0" i="0" u="none" strike="noStrike" dirty="0" err="1">
                          <a:effectLst/>
                          <a:latin typeface="Arial" panose="020B0604020202020204" pitchFamily="34" charset="0"/>
                        </a:rPr>
                        <a:t>atbilde</a:t>
                      </a:r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**</a:t>
                      </a:r>
                      <a:r>
                        <a:rPr lang="lv-LV" sz="1000" b="0" i="0" u="none" strike="noStrike" dirty="0">
                          <a:effectLst/>
                          <a:latin typeface="Arial" panose="020B0604020202020204" pitchFamily="34" charset="0"/>
                        </a:rPr>
                        <a:t>*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2.0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879375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Grūti pateikt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44.1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4834409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3E29D131-44CE-6817-2E91-E001A56DA8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315732"/>
              </p:ext>
            </p:extLst>
          </p:nvPr>
        </p:nvGraphicFramePr>
        <p:xfrm>
          <a:off x="7273051" y="4941168"/>
          <a:ext cx="4295557" cy="1350645"/>
        </p:xfrm>
        <a:graphic>
          <a:graphicData uri="http://schemas.openxmlformats.org/drawingml/2006/table">
            <a:tbl>
              <a:tblPr/>
              <a:tblGrid>
                <a:gridCol w="4295557">
                  <a:extLst>
                    <a:ext uri="{9D8B030D-6E8A-4147-A177-3AD203B41FA5}">
                      <a16:colId xmlns:a16="http://schemas.microsoft.com/office/drawing/2014/main" val="215648019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*Tā kā katrs respondents varēja minēt visas piemērotās atbildes, kopējā atbilžu summa pārsniedz 100%.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**Pilno cilvēku sarakstu skatīties rezultātu tabulās.</a:t>
                      </a:r>
                    </a:p>
                    <a:p>
                      <a:pPr algn="just" fontAlgn="auto"/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***Kategorijā </a:t>
                      </a:r>
                      <a:r>
                        <a:rPr lang="lv-LV" sz="800" b="0" i="1" u="sng" strike="noStrike" dirty="0">
                          <a:effectLst/>
                          <a:latin typeface="Arial" panose="020B0604020202020204" pitchFamily="34" charset="0"/>
                        </a:rPr>
                        <a:t>"Cita atbilde"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 ietilpst: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"bibliotekāre Iluta (uzvārdu neatceras)"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"Daiga, uzvārdu neatceras - atbildīga darbiniece domē par kultūras pasākumiem"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"deju kolektīvu vadītāji novadā"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</a:t>
                      </a:r>
                      <a:r>
                        <a:rPr lang="lv-LV" sz="800" b="0" i="1" u="none" strike="noStrike" dirty="0" err="1">
                          <a:effectLst/>
                          <a:latin typeface="Arial" panose="020B0604020202020204" pitchFamily="34" charset="0"/>
                        </a:rPr>
                        <a:t>Ielejs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 uzņēmējs Ērgļos"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"jauns ķirurgs, kuram aizmirsts vārds"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"Kalniņa - pensionāre, agrāk bija sētniece un vēl joprojām tīra, kur vajag, bez algas"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"ļoti pozitīva ir Cesvaines pils pārvaldniece (vārdu neatcerējās)"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"Mētrienas pagastā medmāsa"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</a:t>
                      </a:r>
                      <a:r>
                        <a:rPr lang="lv-LV" sz="800" b="0" i="1" u="none" strike="noStrike" dirty="0" err="1">
                          <a:effectLst/>
                          <a:latin typeface="Arial" panose="020B0604020202020204" pitchFamily="34" charset="0"/>
                        </a:rPr>
                        <a:t>samariete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 Ināra"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"visi pašvaldības izglītības nodaļas darbinieki"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reizi); </a:t>
                      </a:r>
                      <a:r>
                        <a:rPr lang="lv-LV" sz="800" b="0" i="1" u="none" strike="noStrike" dirty="0">
                          <a:effectLst/>
                          <a:latin typeface="Arial" panose="020B0604020202020204" pitchFamily="34" charset="0"/>
                        </a:rPr>
                        <a:t>"Vivita P. - dārzniece, stāda puķes, apzaļumo teritorijas" </a:t>
                      </a:r>
                      <a:r>
                        <a:rPr lang="lv-LV" sz="800" b="0" i="0" u="none" strike="noStrike" dirty="0">
                          <a:effectLst/>
                          <a:latin typeface="Arial" panose="020B0604020202020204" pitchFamily="34" charset="0"/>
                        </a:rPr>
                        <a:t>(minēts 1 reizi).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016110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38A95BF-804D-239D-8736-88789A0E6B2A}"/>
              </a:ext>
            </a:extLst>
          </p:cNvPr>
          <p:cNvSpPr txBox="1"/>
          <p:nvPr/>
        </p:nvSpPr>
        <p:spPr>
          <a:xfrm>
            <a:off x="9768408" y="763887"/>
            <a:ext cx="1800200" cy="27699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200" b="1" dirty="0">
                <a:solidFill>
                  <a:srgbClr val="C00000"/>
                </a:solidFill>
              </a:rPr>
              <a:t>Atvērtais jautājums</a:t>
            </a:r>
          </a:p>
        </p:txBody>
      </p:sp>
    </p:spTree>
    <p:extLst>
      <p:ext uri="{BB962C8B-B14F-4D97-AF65-F5344CB8AC3E}">
        <p14:creationId xmlns:p14="http://schemas.microsoft.com/office/powerpoint/2010/main" val="380599663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64</a:t>
            </a:fld>
            <a:endParaRPr lang="lv-LV" altLang="lv-LV" sz="1100" dirty="0">
              <a:effectLst/>
              <a:latin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FCED01-8401-AD89-82B8-7475F1CCDFA6}"/>
              </a:ext>
            </a:extLst>
          </p:cNvPr>
          <p:cNvSpPr txBox="1"/>
          <p:nvPr/>
        </p:nvSpPr>
        <p:spPr>
          <a:xfrm>
            <a:off x="1595500" y="2890391"/>
            <a:ext cx="9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200" b="1" dirty="0"/>
              <a:t>9</a:t>
            </a:r>
            <a:r>
              <a:rPr lang="pt-BR" sz="3200" b="1" dirty="0"/>
              <a:t>. Dalība nevalstiskā organizācijā, biedrībā vai interešu grupā </a:t>
            </a:r>
            <a:endParaRPr lang="lv-LV" sz="3200" b="1" dirty="0"/>
          </a:p>
        </p:txBody>
      </p:sp>
    </p:spTree>
    <p:extLst>
      <p:ext uri="{BB962C8B-B14F-4D97-AF65-F5344CB8AC3E}">
        <p14:creationId xmlns:p14="http://schemas.microsoft.com/office/powerpoint/2010/main" val="380537892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468721" y="503586"/>
            <a:ext cx="9254559" cy="405134"/>
          </a:xfrm>
          <a:noFill/>
        </p:spPr>
        <p:txBody>
          <a:bodyPr/>
          <a:lstStyle/>
          <a:p>
            <a:r>
              <a:rPr lang="pt-BR" altLang="lv-LV" sz="2000" b="1" dirty="0">
                <a:effectLst/>
                <a:latin typeface="Arial" panose="020B0604020202020204" pitchFamily="34" charset="0"/>
              </a:rPr>
              <a:t>10. Dalība nevalstiskā organizācijā, biedrībā vai interešu grupā </a:t>
            </a:r>
          </a:p>
        </p:txBody>
      </p:sp>
      <p:sp>
        <p:nvSpPr>
          <p:cNvPr id="8196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2640" y="991761"/>
            <a:ext cx="933588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Q13. Vai Jūs darbojaties kādā nevalstiskā organizācijā, biedrībā vai interešu grupā (korī, deju kolektīvā, klubiņā)?</a:t>
            </a:r>
          </a:p>
        </p:txBody>
      </p:sp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65</a:t>
            </a:fld>
            <a:endParaRPr lang="lv-LV" altLang="lv-LV" sz="1100" dirty="0">
              <a:effectLst/>
              <a:latin typeface="Arial" charset="0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7FBAADBF-B569-40E2-9D56-49EBEE981B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0755420"/>
              </p:ext>
            </p:extLst>
          </p:nvPr>
        </p:nvGraphicFramePr>
        <p:xfrm>
          <a:off x="2495600" y="1556792"/>
          <a:ext cx="7200800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9389376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solidFill>
                  <a:srgbClr val="000000"/>
                </a:solidFill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66</a:t>
            </a:fld>
            <a:endParaRPr lang="lv-LV" altLang="lv-LV" sz="110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9625" y="3728065"/>
            <a:ext cx="30260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Sociāldemogrāfisko grupu atbilžu sadalījums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625" y="1916832"/>
            <a:ext cx="302609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Q13. Vai Jūs darbojaties kādā nevalstiskā organizācijā, biedrībā vai interešu grupā (korī, deju kolektīvā, klubiņā)?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625" y="1079650"/>
            <a:ext cx="3026095" cy="405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9pPr>
          </a:lstStyle>
          <a:p>
            <a:pPr algn="just"/>
            <a:r>
              <a:rPr lang="lv-LV" altLang="lv-LV" sz="2000" b="1" kern="0" dirty="0">
                <a:effectLst/>
                <a:latin typeface="Arial" panose="020B0604020202020204" pitchFamily="34" charset="0"/>
              </a:rPr>
              <a:t>10. Dalība nevalstiskā organizācijā, biedrībā vai interešu grupā </a:t>
            </a:r>
          </a:p>
        </p:txBody>
      </p:sp>
      <p:sp>
        <p:nvSpPr>
          <p:cNvPr id="2" name="Text Box 1">
            <a:extLst>
              <a:ext uri="{FF2B5EF4-FFF2-40B4-BE49-F238E27FC236}">
                <a16:creationId xmlns:a16="http://schemas.microsoft.com/office/drawing/2014/main" id="{F8D41DE1-CD81-80CE-14CF-66A8A1711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512" y="4653424"/>
            <a:ext cx="3385256" cy="159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27432" tIns="22860" rIns="0" bIns="22860" anchor="ctr" upright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 sz="1000"/>
            </a:pPr>
            <a:r>
              <a:rPr lang="lv-LV" sz="800" dirty="0">
                <a:latin typeface="Arial"/>
                <a:cs typeface="Arial"/>
              </a:rPr>
              <a:t>*Respondentu skaits nepietiekams ticamu secinājumu izdarīšanai.</a:t>
            </a:r>
            <a:endParaRPr lang="lv-LV" sz="800" b="0" dirty="0">
              <a:latin typeface="Arial"/>
              <a:cs typeface="Arial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97881AF4-D88C-4A21-88FB-9C8C515164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8212547"/>
              </p:ext>
            </p:extLst>
          </p:nvPr>
        </p:nvGraphicFramePr>
        <p:xfrm>
          <a:off x="4444649" y="116632"/>
          <a:ext cx="7130551" cy="6294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2355343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>
            <a:extLst>
              <a:ext uri="{FF2B5EF4-FFF2-40B4-BE49-F238E27FC236}">
                <a16:creationId xmlns:a16="http://schemas.microsoft.com/office/drawing/2014/main" id="{436C72D5-5D95-4EE5-A3EE-4A589CA405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231" y="5229200"/>
            <a:ext cx="2729465" cy="1083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lv-LV" altLang="lv-LV" sz="1400" dirty="0"/>
              <a:t>Pētījumu centrs SKDS</a:t>
            </a:r>
          </a:p>
          <a:p>
            <a:pPr eaLnBrk="1" hangingPunct="1">
              <a:spcBef>
                <a:spcPct val="20000"/>
              </a:spcBef>
            </a:pPr>
            <a:r>
              <a:rPr lang="lv-LV" altLang="lv-LV" sz="1400" dirty="0"/>
              <a:t>Baznīcas iela 32, Rīga, LV-1010</a:t>
            </a:r>
          </a:p>
          <a:p>
            <a:pPr eaLnBrk="1" hangingPunct="1">
              <a:spcBef>
                <a:spcPct val="20000"/>
              </a:spcBef>
            </a:pPr>
            <a:r>
              <a:rPr lang="lv-LV" altLang="lv-LV" sz="1400" dirty="0"/>
              <a:t>Tel.: 67 312 876</a:t>
            </a:r>
          </a:p>
          <a:p>
            <a:pPr eaLnBrk="1" hangingPunct="1">
              <a:spcBef>
                <a:spcPct val="20000"/>
              </a:spcBef>
            </a:pPr>
            <a:r>
              <a:rPr lang="lv-LV" altLang="lv-LV" sz="1400" dirty="0"/>
              <a:t>www.skds.lv</a:t>
            </a:r>
          </a:p>
        </p:txBody>
      </p:sp>
      <p:pic>
        <p:nvPicPr>
          <p:cNvPr id="4" name="Attēls 2">
            <a:extLst>
              <a:ext uri="{FF2B5EF4-FFF2-40B4-BE49-F238E27FC236}">
                <a16:creationId xmlns:a16="http://schemas.microsoft.com/office/drawing/2014/main" id="{49BAB4DA-D8C1-42EF-AE65-FA44DE73D2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1884" y="5606344"/>
            <a:ext cx="1624716" cy="706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6C8405C-9736-BBBC-8548-8BA643BDA32D}"/>
              </a:ext>
            </a:extLst>
          </p:cNvPr>
          <p:cNvSpPr txBox="1"/>
          <p:nvPr/>
        </p:nvSpPr>
        <p:spPr>
          <a:xfrm>
            <a:off x="1487488" y="2721114"/>
            <a:ext cx="9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4000" b="1" dirty="0"/>
              <a:t>Tas bija viss!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7B75500-BA07-4CE1-AFFE-5DB71D40A2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526056"/>
              </p:ext>
            </p:extLst>
          </p:nvPr>
        </p:nvGraphicFramePr>
        <p:xfrm>
          <a:off x="1453580" y="1628800"/>
          <a:ext cx="9284841" cy="4142809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218172">
                  <a:extLst>
                    <a:ext uri="{9D8B030D-6E8A-4147-A177-3AD203B41FA5}">
                      <a16:colId xmlns:a16="http://schemas.microsoft.com/office/drawing/2014/main" val="1758877669"/>
                    </a:ext>
                  </a:extLst>
                </a:gridCol>
                <a:gridCol w="495811">
                  <a:extLst>
                    <a:ext uri="{9D8B030D-6E8A-4147-A177-3AD203B41FA5}">
                      <a16:colId xmlns:a16="http://schemas.microsoft.com/office/drawing/2014/main" val="155671204"/>
                    </a:ext>
                  </a:extLst>
                </a:gridCol>
                <a:gridCol w="495811">
                  <a:extLst>
                    <a:ext uri="{9D8B030D-6E8A-4147-A177-3AD203B41FA5}">
                      <a16:colId xmlns:a16="http://schemas.microsoft.com/office/drawing/2014/main" val="40745852"/>
                    </a:ext>
                  </a:extLst>
                </a:gridCol>
                <a:gridCol w="495811">
                  <a:extLst>
                    <a:ext uri="{9D8B030D-6E8A-4147-A177-3AD203B41FA5}">
                      <a16:colId xmlns:a16="http://schemas.microsoft.com/office/drawing/2014/main" val="4253112813"/>
                    </a:ext>
                  </a:extLst>
                </a:gridCol>
                <a:gridCol w="495811">
                  <a:extLst>
                    <a:ext uri="{9D8B030D-6E8A-4147-A177-3AD203B41FA5}">
                      <a16:colId xmlns:a16="http://schemas.microsoft.com/office/drawing/2014/main" val="703445778"/>
                    </a:ext>
                  </a:extLst>
                </a:gridCol>
                <a:gridCol w="495811">
                  <a:extLst>
                    <a:ext uri="{9D8B030D-6E8A-4147-A177-3AD203B41FA5}">
                      <a16:colId xmlns:a16="http://schemas.microsoft.com/office/drawing/2014/main" val="873673646"/>
                    </a:ext>
                  </a:extLst>
                </a:gridCol>
                <a:gridCol w="495811">
                  <a:extLst>
                    <a:ext uri="{9D8B030D-6E8A-4147-A177-3AD203B41FA5}">
                      <a16:colId xmlns:a16="http://schemas.microsoft.com/office/drawing/2014/main" val="105725247"/>
                    </a:ext>
                  </a:extLst>
                </a:gridCol>
                <a:gridCol w="495811">
                  <a:extLst>
                    <a:ext uri="{9D8B030D-6E8A-4147-A177-3AD203B41FA5}">
                      <a16:colId xmlns:a16="http://schemas.microsoft.com/office/drawing/2014/main" val="2329727542"/>
                    </a:ext>
                  </a:extLst>
                </a:gridCol>
                <a:gridCol w="495811">
                  <a:extLst>
                    <a:ext uri="{9D8B030D-6E8A-4147-A177-3AD203B41FA5}">
                      <a16:colId xmlns:a16="http://schemas.microsoft.com/office/drawing/2014/main" val="433522184"/>
                    </a:ext>
                  </a:extLst>
                </a:gridCol>
                <a:gridCol w="495811">
                  <a:extLst>
                    <a:ext uri="{9D8B030D-6E8A-4147-A177-3AD203B41FA5}">
                      <a16:colId xmlns:a16="http://schemas.microsoft.com/office/drawing/2014/main" val="4144419673"/>
                    </a:ext>
                  </a:extLst>
                </a:gridCol>
                <a:gridCol w="586801">
                  <a:extLst>
                    <a:ext uri="{9D8B030D-6E8A-4147-A177-3AD203B41FA5}">
                      <a16:colId xmlns:a16="http://schemas.microsoft.com/office/drawing/2014/main" val="328789602"/>
                    </a:ext>
                  </a:extLst>
                </a:gridCol>
                <a:gridCol w="586801">
                  <a:extLst>
                    <a:ext uri="{9D8B030D-6E8A-4147-A177-3AD203B41FA5}">
                      <a16:colId xmlns:a16="http://schemas.microsoft.com/office/drawing/2014/main" val="892093453"/>
                    </a:ext>
                  </a:extLst>
                </a:gridCol>
                <a:gridCol w="586801">
                  <a:extLst>
                    <a:ext uri="{9D8B030D-6E8A-4147-A177-3AD203B41FA5}">
                      <a16:colId xmlns:a16="http://schemas.microsoft.com/office/drawing/2014/main" val="1115629950"/>
                    </a:ext>
                  </a:extLst>
                </a:gridCol>
                <a:gridCol w="586801">
                  <a:extLst>
                    <a:ext uri="{9D8B030D-6E8A-4147-A177-3AD203B41FA5}">
                      <a16:colId xmlns:a16="http://schemas.microsoft.com/office/drawing/2014/main" val="3875601898"/>
                    </a:ext>
                  </a:extLst>
                </a:gridCol>
                <a:gridCol w="586801">
                  <a:extLst>
                    <a:ext uri="{9D8B030D-6E8A-4147-A177-3AD203B41FA5}">
                      <a16:colId xmlns:a16="http://schemas.microsoft.com/office/drawing/2014/main" val="3154480065"/>
                    </a:ext>
                  </a:extLst>
                </a:gridCol>
                <a:gridCol w="670365">
                  <a:extLst>
                    <a:ext uri="{9D8B030D-6E8A-4147-A177-3AD203B41FA5}">
                      <a16:colId xmlns:a16="http://schemas.microsoft.com/office/drawing/2014/main" val="2473423639"/>
                    </a:ext>
                  </a:extLst>
                </a:gridCol>
              </a:tblGrid>
              <a:tr h="641140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Procentuālais atbilžu sadalījums (%)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5"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9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9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Respondentu skaits [ N ] =</a:t>
                      </a:r>
                      <a:endParaRPr lang="en-US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25000"/>
                        </a:lnSpc>
                        <a:spcBef>
                          <a:spcPts val="600"/>
                        </a:spcBef>
                        <a:tabLst>
                          <a:tab pos="1099185" algn="l"/>
                        </a:tabLst>
                      </a:pPr>
                      <a:r>
                        <a:rPr lang="lv-LV" sz="9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endParaRPr lang="en-US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280151"/>
                  </a:ext>
                </a:extLst>
              </a:tr>
              <a:tr h="170403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9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9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9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9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9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9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9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9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lang="en-US" sz="12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9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900</a:t>
                      </a:r>
                      <a:endParaRPr lang="en-US" sz="12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9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  <a:endParaRPr lang="en-US" sz="12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9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1100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9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9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1500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9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2000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9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2500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946233"/>
                  </a:ext>
                </a:extLst>
              </a:tr>
              <a:tr h="170403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9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1  vai  99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1.9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1.4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0.9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0.8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0.6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0.6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0.6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5278778"/>
                  </a:ext>
                </a:extLst>
              </a:tr>
              <a:tr h="170403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9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2  vai  98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1.9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1.6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1.4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0.9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0.9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0.8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0.8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0.6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2426605"/>
                  </a:ext>
                </a:extLst>
              </a:tr>
              <a:tr h="183559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9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4  vai  96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1.9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1.6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1.4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0.9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0.8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3730235"/>
                  </a:ext>
                </a:extLst>
              </a:tr>
              <a:tr h="170403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9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6  vai  94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4.7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1.9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1.6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1.4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0.9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6211296"/>
                  </a:ext>
                </a:extLst>
              </a:tr>
              <a:tr h="170403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9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8  vai  92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5.3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1.9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1.6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1.4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066727"/>
                  </a:ext>
                </a:extLst>
              </a:tr>
              <a:tr h="183559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9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 vai  90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5.9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3.4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1.9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en-US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1645605"/>
                  </a:ext>
                </a:extLst>
              </a:tr>
              <a:tr h="170403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9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  vai  88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6.4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3.7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3.2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1.9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1.6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1.4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4134673"/>
                  </a:ext>
                </a:extLst>
              </a:tr>
              <a:tr h="170403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9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 vai  85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7.0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5.0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1.6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1.4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2493986"/>
                  </a:ext>
                </a:extLst>
              </a:tr>
              <a:tr h="170403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9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  vai  82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7.5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5.3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4.4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3.4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1.9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3510180"/>
                  </a:ext>
                </a:extLst>
              </a:tr>
              <a:tr h="183559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9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 vai  80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7.8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3.2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2.8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1.6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5056505"/>
                  </a:ext>
                </a:extLst>
              </a:tr>
              <a:tr h="170403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9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  vai  78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8.1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5.7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4.7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3.6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1.6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4947755"/>
                  </a:ext>
                </a:extLst>
              </a:tr>
              <a:tr h="170403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9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  vai  75</a:t>
                      </a:r>
                      <a:endParaRPr lang="en-US" sz="12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8.5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6.0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4.9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3.2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2.8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1.9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5542728"/>
                  </a:ext>
                </a:extLst>
              </a:tr>
              <a:tr h="183559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9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  vai  72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8.8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5.1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4.4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3.6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2.8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9240648"/>
                  </a:ext>
                </a:extLst>
              </a:tr>
              <a:tr h="170403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9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 vai  70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9.0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6.4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5.2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3.7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3.4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3.2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2.8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9186712"/>
                  </a:ext>
                </a:extLst>
              </a:tr>
              <a:tr h="170403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9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  vai  68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9.1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6.5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5.3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4.6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3.7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3.2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2.8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1933673"/>
                  </a:ext>
                </a:extLst>
              </a:tr>
              <a:tr h="170403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9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  vai  65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9.4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6.6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5.4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4.7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2.8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1.9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7980702"/>
                  </a:ext>
                </a:extLst>
              </a:tr>
              <a:tr h="183559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9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  vai  60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9.6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6.8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4.8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4.3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3.6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3.4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3.2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2.8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1.9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8809516"/>
                  </a:ext>
                </a:extLst>
              </a:tr>
              <a:tr h="170403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9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  vai  55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9.8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6.9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5.6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4.9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4.4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3.7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2.8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808020"/>
                  </a:ext>
                </a:extLst>
              </a:tr>
              <a:tr h="170403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9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  vai  50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9.8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6.9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5.7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4.9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4.4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3.7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2.8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</a:pPr>
                      <a:r>
                        <a:rPr lang="lv-LV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33" marR="670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2373461"/>
                  </a:ext>
                </a:extLst>
              </a:tr>
            </a:tbl>
          </a:graphicData>
        </a:graphic>
      </p:graphicFrame>
      <p:sp>
        <p:nvSpPr>
          <p:cNvPr id="7" name="Rectangle 5">
            <a:extLst>
              <a:ext uri="{FF2B5EF4-FFF2-40B4-BE49-F238E27FC236}">
                <a16:creationId xmlns:a16="http://schemas.microsoft.com/office/drawing/2014/main" id="{08FB49AD-6737-410E-A051-49B8B0DF25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389" y="745540"/>
            <a:ext cx="1101722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latinLnBrk="0" hangingPunct="0">
              <a:lnSpc>
                <a:spcPct val="100000"/>
              </a:lnSpc>
              <a:buFontTx/>
              <a:buNone/>
            </a:pPr>
            <a:r>
              <a:rPr lang="en-US" altLang="lv-LV" sz="1400" noProof="1">
                <a:latin typeface="+mn-lt"/>
              </a:rPr>
              <a:t>Pētījuma rezultātos vienmēr pastāv zināma </a:t>
            </a:r>
            <a:r>
              <a:rPr lang="en-US" altLang="lv-LV" sz="1400" i="1" noProof="1">
                <a:latin typeface="+mn-lt"/>
              </a:rPr>
              <a:t>statistiskās kļūdas</a:t>
            </a:r>
            <a:r>
              <a:rPr lang="en-US" altLang="lv-LV" sz="1400" noProof="1">
                <a:latin typeface="+mn-lt"/>
              </a:rPr>
              <a:t> varbūtība. Analizējot un interpretējot pētījumā iegūtos rezultātus, to vajadzētu ņemt vērā. Tās atšķirības, kuras iekļaujas statistiskās kļūdas robežās jeb ir mazākas par to, var uzskatīt par </a:t>
            </a:r>
            <a:r>
              <a:rPr lang="en-US" altLang="lv-LV" sz="1400" i="1" noProof="1">
                <a:latin typeface="+mn-lt"/>
              </a:rPr>
              <a:t>nenozīmīgām. </a:t>
            </a:r>
            <a:endParaRPr lang="en-US" altLang="lv-LV" sz="1400" noProof="1">
              <a:latin typeface="+mn-lt"/>
            </a:endParaRPr>
          </a:p>
        </p:txBody>
      </p:sp>
      <p:sp>
        <p:nvSpPr>
          <p:cNvPr id="8" name="Rectangle 45">
            <a:extLst>
              <a:ext uri="{FF2B5EF4-FFF2-40B4-BE49-F238E27FC236}">
                <a16:creationId xmlns:a16="http://schemas.microsoft.com/office/drawing/2014/main" id="{21E26F23-741A-4B91-967A-95E6BEB37B56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260648"/>
            <a:ext cx="12192000" cy="43204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altLang="ko-KR" sz="2400" b="1" noProof="1"/>
              <a:t>Statistiskās kļūdas novērtēšanas tabula</a:t>
            </a:r>
            <a:endParaRPr lang="en-US" altLang="lv-LV" sz="2400" b="1" noProof="1"/>
          </a:p>
        </p:txBody>
      </p:sp>
      <p:sp>
        <p:nvSpPr>
          <p:cNvPr id="9" name="Text Box 1929">
            <a:extLst>
              <a:ext uri="{FF2B5EF4-FFF2-40B4-BE49-F238E27FC236}">
                <a16:creationId xmlns:a16="http://schemas.microsoft.com/office/drawing/2014/main" id="{466B504F-F790-4047-9137-E0367AEBE1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1565" y="1268760"/>
            <a:ext cx="784887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lv-LV" sz="1400" noProof="1">
                <a:cs typeface="Arial" panose="020B0604020202020204" pitchFamily="34" charset="0"/>
              </a:rPr>
              <a:t>PĒTĪJUMA REZULTĀTU STATISTIKĀS KĻŪDAS NOVĒRTĒŠANAS TABULA (ar 95% varbūtību)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4248C47-BFF6-42D0-882F-175B263B8E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9544" y="5930116"/>
            <a:ext cx="99329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latinLnBrk="0" hangingPunct="0">
              <a:lnSpc>
                <a:spcPct val="100000"/>
              </a:lnSpc>
              <a:buFontTx/>
              <a:buNone/>
            </a:pPr>
            <a:r>
              <a:rPr lang="en-US" altLang="lv-LV" sz="1400" noProof="1">
                <a:latin typeface="+mn-lt"/>
              </a:rPr>
              <a:t>Lai noteiktu statistisko mērījuma kļūdu, ir jāzina respondentu skaits attiecīgajā grupā un rezultāts procentos. Izmantojot šos lielumus, tabulas attiecīgajā iedaļā var atrast statistiskās mērījuma kļūdas robežas +/- procentos ar </a:t>
            </a:r>
            <a:r>
              <a:rPr lang="en-US" altLang="lv-LV" sz="1400" b="1" noProof="1">
                <a:latin typeface="+mn-lt"/>
              </a:rPr>
              <a:t>95% varbūtību.</a:t>
            </a:r>
          </a:p>
        </p:txBody>
      </p:sp>
      <p:pic>
        <p:nvPicPr>
          <p:cNvPr id="12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68</a:t>
            </a:fld>
            <a:endParaRPr lang="lv-LV" altLang="lv-LV" sz="1100" dirty="0"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651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solidFill>
                  <a:srgbClr val="000000"/>
                </a:solidFill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7</a:t>
            </a:fld>
            <a:endParaRPr lang="lv-LV" altLang="lv-LV" sz="110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9625" y="2431921"/>
            <a:ext cx="38901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Sociāldemogrāfisko grupu atbilžu sadalījums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625" y="1844824"/>
            <a:ext cx="34581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Q1. Kā Jūs kopumā vērtējat Madonas novada pašvaldības darbu? Vai Jūs to vērtējat…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625" y="764704"/>
            <a:ext cx="3837988" cy="405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9pPr>
          </a:lstStyle>
          <a:p>
            <a:pPr algn="l"/>
            <a:r>
              <a:rPr lang="pt-BR" altLang="lv-LV" sz="2000" b="1" kern="0" dirty="0">
                <a:effectLst/>
                <a:latin typeface="Arial" panose="020B0604020202020204" pitchFamily="34" charset="0"/>
              </a:rPr>
              <a:t>1. Madonas novada pašvaldības darba vērtējums </a:t>
            </a:r>
            <a:endParaRPr lang="lv-LV" altLang="lv-LV" sz="2000" b="1" kern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3" name="Text Box 1">
            <a:extLst>
              <a:ext uri="{FF2B5EF4-FFF2-40B4-BE49-F238E27FC236}">
                <a16:creationId xmlns:a16="http://schemas.microsoft.com/office/drawing/2014/main" id="{36C3BD77-EEA1-8A0E-01B8-B5B616187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512" y="4653424"/>
            <a:ext cx="3385256" cy="79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27432" tIns="22860" rIns="0" bIns="22860" anchor="ctr" upright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 sz="1000"/>
            </a:pPr>
            <a:r>
              <a:rPr lang="lv-LV" sz="800" b="0" dirty="0">
                <a:latin typeface="Arial"/>
                <a:cs typeface="Arial"/>
              </a:rPr>
              <a:t>*Indekss atspoguļo vērtējumu pozitīvi/negatīvi īpatsvaru starpību, kur vērtējumu drīzāk pozitīvi/drīzāk negatīvi minēšanas biežums (%) ir reizināts ar koeficientu 0.5, bet vērtējumu </a:t>
            </a:r>
            <a:r>
              <a:rPr lang="lv-LV" sz="800" dirty="0">
                <a:latin typeface="Arial"/>
                <a:cs typeface="Arial"/>
              </a:rPr>
              <a:t>ļoti pozitīvi</a:t>
            </a:r>
            <a:r>
              <a:rPr lang="lv-LV" sz="800" b="0" dirty="0">
                <a:latin typeface="Arial"/>
                <a:cs typeface="Arial"/>
              </a:rPr>
              <a:t>/</a:t>
            </a:r>
            <a:r>
              <a:rPr lang="lv-LV" sz="800" dirty="0">
                <a:latin typeface="Arial"/>
                <a:cs typeface="Arial"/>
              </a:rPr>
              <a:t>ļoti negatīvi </a:t>
            </a:r>
            <a:r>
              <a:rPr lang="lv-LV" sz="800" b="0" dirty="0">
                <a:latin typeface="Arial"/>
                <a:cs typeface="Arial"/>
              </a:rPr>
              <a:t>minēšanas biežums - ar koeficientu 1. Indekss var svārstīties robežās no +100 (visi </a:t>
            </a:r>
            <a:r>
              <a:rPr lang="lv-LV" sz="800" dirty="0">
                <a:latin typeface="Arial"/>
                <a:cs typeface="Arial"/>
              </a:rPr>
              <a:t>vērtē ļoti pozitīvi</a:t>
            </a:r>
            <a:r>
              <a:rPr lang="lv-LV" sz="800" b="0" dirty="0">
                <a:latin typeface="Arial"/>
                <a:cs typeface="Arial"/>
              </a:rPr>
              <a:t>) līdz -100 (visi vērtē ļoti negatīvi).</a:t>
            </a:r>
          </a:p>
          <a:p>
            <a:pPr algn="just">
              <a:defRPr sz="1000"/>
            </a:pPr>
            <a:r>
              <a:rPr lang="lv-LV" sz="800" dirty="0">
                <a:latin typeface="Arial"/>
                <a:cs typeface="Arial"/>
              </a:rPr>
              <a:t>**Respondentu skaits nepietiekams ticamu secinājumu izdarīšanai.</a:t>
            </a:r>
            <a:endParaRPr lang="lv-LV" sz="800" b="0" dirty="0">
              <a:latin typeface="Arial"/>
              <a:cs typeface="Arial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94633F01-D3B2-48EB-ABCD-9F2E9E2A5C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3000404"/>
              </p:ext>
            </p:extLst>
          </p:nvPr>
        </p:nvGraphicFramePr>
        <p:xfrm>
          <a:off x="4583832" y="260648"/>
          <a:ext cx="6105525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517A4DB-8830-418D-BD90-551642C5A1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610301"/>
              </p:ext>
            </p:extLst>
          </p:nvPr>
        </p:nvGraphicFramePr>
        <p:xfrm>
          <a:off x="10416480" y="332655"/>
          <a:ext cx="1872208" cy="5988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69273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703025" y="431578"/>
            <a:ext cx="8815521" cy="405134"/>
          </a:xfrm>
          <a:noFill/>
        </p:spPr>
        <p:txBody>
          <a:bodyPr/>
          <a:lstStyle/>
          <a:p>
            <a:r>
              <a:rPr lang="pt-BR" altLang="lv-LV" sz="2000" b="1" dirty="0">
                <a:effectLst/>
                <a:latin typeface="Arial" panose="020B0604020202020204" pitchFamily="34" charset="0"/>
              </a:rPr>
              <a:t>1. Madonas novada pašvaldības darba vērtējums </a:t>
            </a:r>
          </a:p>
        </p:txBody>
      </p:sp>
      <p:sp>
        <p:nvSpPr>
          <p:cNvPr id="8196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5480" y="980728"/>
            <a:ext cx="95770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Q6. Vispārēji vērtējot dzīvi novadā, vai Jūs teiktu, ka lietas Madonas novadā, Jūsuprāt, virzās pareizā vai nepareizā virzienā?</a:t>
            </a:r>
          </a:p>
        </p:txBody>
      </p:sp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lv-LV" altLang="lv-LV" sz="1100" dirty="0">
              <a:effectLst/>
              <a:latin typeface="Arial" charset="0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F8BEBA68-A564-4284-905C-9E60D1F74C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6162373"/>
              </p:ext>
            </p:extLst>
          </p:nvPr>
        </p:nvGraphicFramePr>
        <p:xfrm>
          <a:off x="2207568" y="1844824"/>
          <a:ext cx="7776864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23118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ttēls 2">
            <a:extLst>
              <a:ext uri="{FF2B5EF4-FFF2-40B4-BE49-F238E27FC236}">
                <a16:creationId xmlns:a16="http://schemas.microsoft.com/office/drawing/2014/main" id="{913F63CD-EFBB-457F-B0DF-53E307D2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84" y="6321425"/>
            <a:ext cx="12344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7601" y="6589713"/>
            <a:ext cx="422275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B939A4-89C0-4D9B-B3F5-4EA18537F26D}" type="slidenum">
              <a:rPr lang="lv-LV" altLang="lv-LV" sz="1100">
                <a:solidFill>
                  <a:srgbClr val="000000"/>
                </a:solidFill>
                <a:effectLst/>
                <a:latin typeface="Arial" charset="0"/>
              </a:rPr>
              <a:pPr algn="ctr">
                <a:spcBef>
                  <a:spcPct val="0"/>
                </a:spcBef>
                <a:buFontTx/>
                <a:buNone/>
              </a:pPr>
              <a:t>9</a:t>
            </a:fld>
            <a:endParaRPr lang="lv-LV" altLang="lv-LV" sz="110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9625" y="2852936"/>
            <a:ext cx="38901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Sociāldemogrāfisko grupu atbilžu sadalījums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2D16F143-26D9-478B-95C4-C0914DFF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625" y="1556792"/>
            <a:ext cx="367416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lv-LV" altLang="lv-LV" sz="1200" i="1" dirty="0"/>
              <a:t>Q6. Vispārēji vērtējot dzīvi novadā, vai Jūs teiktu, ka lietas Madonas novadā, Jūsuprāt, virzās pareizā vai nepareizā virzienā?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A682DF2-BFF3-4C64-AAC4-3DF6FC1C3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625" y="764704"/>
            <a:ext cx="3837988" cy="405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9pPr>
          </a:lstStyle>
          <a:p>
            <a:pPr algn="l"/>
            <a:r>
              <a:rPr lang="pt-BR" altLang="lv-LV" sz="2000" b="1" kern="0" dirty="0">
                <a:effectLst/>
                <a:latin typeface="Arial" panose="020B0604020202020204" pitchFamily="34" charset="0"/>
              </a:rPr>
              <a:t>1. Madonas novada pašvaldības darba vērtējums </a:t>
            </a:r>
            <a:endParaRPr lang="lv-LV" altLang="lv-LV" sz="2000" b="1" kern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2" name="Text Box 1">
            <a:extLst>
              <a:ext uri="{FF2B5EF4-FFF2-40B4-BE49-F238E27FC236}">
                <a16:creationId xmlns:a16="http://schemas.microsoft.com/office/drawing/2014/main" id="{BBDAC8BA-6213-C564-4A13-27111834AE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512" y="4653424"/>
            <a:ext cx="3385256" cy="159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27432" tIns="22860" rIns="0" bIns="22860" anchor="ctr" upright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 sz="1000"/>
            </a:pPr>
            <a:r>
              <a:rPr lang="lv-LV" sz="800" dirty="0">
                <a:latin typeface="Arial"/>
                <a:cs typeface="Arial"/>
              </a:rPr>
              <a:t>*Respondentu skaits nepietiekams ticamu secinājumu izdarīšanai.</a:t>
            </a:r>
            <a:endParaRPr lang="lv-LV" sz="800" b="0" dirty="0">
              <a:latin typeface="Arial"/>
              <a:cs typeface="Arial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56EC1D64-1C9C-4AC1-A11E-A4422E55F7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0682615"/>
              </p:ext>
            </p:extLst>
          </p:nvPr>
        </p:nvGraphicFramePr>
        <p:xfrm>
          <a:off x="4799856" y="234950"/>
          <a:ext cx="6644541" cy="62183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49798173"/>
      </p:ext>
    </p:extLst>
  </p:cSld>
  <p:clrMapOvr>
    <a:masterClrMapping/>
  </p:clrMapOvr>
</p:sld>
</file>

<file path=ppt/theme/theme1.xml><?xml version="1.0" encoding="utf-8"?>
<a:theme xmlns:a="http://schemas.openxmlformats.org/drawingml/2006/main" name="2_Slit">
  <a:themeElements>
    <a:clrScheme name="">
      <a:dk1>
        <a:srgbClr val="000000"/>
      </a:dk1>
      <a:lt1>
        <a:srgbClr val="F3F6FF"/>
      </a:lt1>
      <a:dk2>
        <a:srgbClr val="000000"/>
      </a:dk2>
      <a:lt2>
        <a:srgbClr val="EFF3FF"/>
      </a:lt2>
      <a:accent1>
        <a:srgbClr val="79CA02"/>
      </a:accent1>
      <a:accent2>
        <a:srgbClr val="008080"/>
      </a:accent2>
      <a:accent3>
        <a:srgbClr val="F8FAFF"/>
      </a:accent3>
      <a:accent4>
        <a:srgbClr val="000000"/>
      </a:accent4>
      <a:accent5>
        <a:srgbClr val="BEE1AA"/>
      </a:accent5>
      <a:accent6>
        <a:srgbClr val="007373"/>
      </a:accent6>
      <a:hlink>
        <a:srgbClr val="A8DE0E"/>
      </a:hlink>
      <a:folHlink>
        <a:srgbClr val="00CC66"/>
      </a:folHlink>
    </a:clrScheme>
    <a:fontScheme name="2_Slit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10">
        <a:dk1>
          <a:srgbClr val="000000"/>
        </a:dk1>
        <a:lt1>
          <a:srgbClr val="A9E1AC"/>
        </a:lt1>
        <a:dk2>
          <a:srgbClr val="000000"/>
        </a:dk2>
        <a:lt2>
          <a:srgbClr val="3A7400"/>
        </a:lt2>
        <a:accent1>
          <a:srgbClr val="79CA02"/>
        </a:accent1>
        <a:accent2>
          <a:srgbClr val="008080"/>
        </a:accent2>
        <a:accent3>
          <a:srgbClr val="D1EED2"/>
        </a:accent3>
        <a:accent4>
          <a:srgbClr val="000000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11">
        <a:dk1>
          <a:srgbClr val="000000"/>
        </a:dk1>
        <a:lt1>
          <a:srgbClr val="C0F2B4"/>
        </a:lt1>
        <a:dk2>
          <a:srgbClr val="000000"/>
        </a:dk2>
        <a:lt2>
          <a:srgbClr val="3A7400"/>
        </a:lt2>
        <a:accent1>
          <a:srgbClr val="79CA02"/>
        </a:accent1>
        <a:accent2>
          <a:srgbClr val="008080"/>
        </a:accent2>
        <a:accent3>
          <a:srgbClr val="DCF7D6"/>
        </a:accent3>
        <a:accent4>
          <a:srgbClr val="000000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12">
        <a:dk1>
          <a:srgbClr val="000000"/>
        </a:dk1>
        <a:lt1>
          <a:srgbClr val="DBF8D4"/>
        </a:lt1>
        <a:dk2>
          <a:srgbClr val="000000"/>
        </a:dk2>
        <a:lt2>
          <a:srgbClr val="3A7400"/>
        </a:lt2>
        <a:accent1>
          <a:srgbClr val="79CA02"/>
        </a:accent1>
        <a:accent2>
          <a:srgbClr val="008080"/>
        </a:accent2>
        <a:accent3>
          <a:srgbClr val="EAFBE6"/>
        </a:accent3>
        <a:accent4>
          <a:srgbClr val="000000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13">
        <a:dk1>
          <a:srgbClr val="000000"/>
        </a:dk1>
        <a:lt1>
          <a:srgbClr val="E9FBE5"/>
        </a:lt1>
        <a:dk2>
          <a:srgbClr val="000000"/>
        </a:dk2>
        <a:lt2>
          <a:srgbClr val="3A7400"/>
        </a:lt2>
        <a:accent1>
          <a:srgbClr val="79CA02"/>
        </a:accent1>
        <a:accent2>
          <a:srgbClr val="008080"/>
        </a:accent2>
        <a:accent3>
          <a:srgbClr val="F2FDF0"/>
        </a:accent3>
        <a:accent4>
          <a:srgbClr val="000000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14">
        <a:dk1>
          <a:srgbClr val="000000"/>
        </a:dk1>
        <a:lt1>
          <a:srgbClr val="E9FBE5"/>
        </a:lt1>
        <a:dk2>
          <a:srgbClr val="000000"/>
        </a:dk2>
        <a:lt2>
          <a:srgbClr val="E9FFE5"/>
        </a:lt2>
        <a:accent1>
          <a:srgbClr val="79CA02"/>
        </a:accent1>
        <a:accent2>
          <a:srgbClr val="008080"/>
        </a:accent2>
        <a:accent3>
          <a:srgbClr val="F2FDF0"/>
        </a:accent3>
        <a:accent4>
          <a:srgbClr val="000000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15">
        <a:dk1>
          <a:srgbClr val="000000"/>
        </a:dk1>
        <a:lt1>
          <a:srgbClr val="DBF8D4"/>
        </a:lt1>
        <a:dk2>
          <a:srgbClr val="000000"/>
        </a:dk2>
        <a:lt2>
          <a:srgbClr val="E9FFE5"/>
        </a:lt2>
        <a:accent1>
          <a:srgbClr val="79CA02"/>
        </a:accent1>
        <a:accent2>
          <a:srgbClr val="008080"/>
        </a:accent2>
        <a:accent3>
          <a:srgbClr val="EAFBE6"/>
        </a:accent3>
        <a:accent4>
          <a:srgbClr val="000000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16">
        <a:dk1>
          <a:srgbClr val="000000"/>
        </a:dk1>
        <a:lt1>
          <a:srgbClr val="E9FBE5"/>
        </a:lt1>
        <a:dk2>
          <a:srgbClr val="000000"/>
        </a:dk2>
        <a:lt2>
          <a:srgbClr val="EEFFEB"/>
        </a:lt2>
        <a:accent1>
          <a:srgbClr val="79CA02"/>
        </a:accent1>
        <a:accent2>
          <a:srgbClr val="008080"/>
        </a:accent2>
        <a:accent3>
          <a:srgbClr val="F2FDF0"/>
        </a:accent3>
        <a:accent4>
          <a:srgbClr val="000000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Slit">
  <a:themeElements>
    <a:clrScheme name="">
      <a:dk1>
        <a:srgbClr val="000000"/>
      </a:dk1>
      <a:lt1>
        <a:srgbClr val="F3F6FF"/>
      </a:lt1>
      <a:dk2>
        <a:srgbClr val="000000"/>
      </a:dk2>
      <a:lt2>
        <a:srgbClr val="EFF3FF"/>
      </a:lt2>
      <a:accent1>
        <a:srgbClr val="79CA02"/>
      </a:accent1>
      <a:accent2>
        <a:srgbClr val="008080"/>
      </a:accent2>
      <a:accent3>
        <a:srgbClr val="F8FAFF"/>
      </a:accent3>
      <a:accent4>
        <a:srgbClr val="000000"/>
      </a:accent4>
      <a:accent5>
        <a:srgbClr val="BEE1AA"/>
      </a:accent5>
      <a:accent6>
        <a:srgbClr val="007373"/>
      </a:accent6>
      <a:hlink>
        <a:srgbClr val="A8DE0E"/>
      </a:hlink>
      <a:folHlink>
        <a:srgbClr val="00CC66"/>
      </a:folHlink>
    </a:clrScheme>
    <a:fontScheme name="2_Slit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10">
        <a:dk1>
          <a:srgbClr val="000000"/>
        </a:dk1>
        <a:lt1>
          <a:srgbClr val="A9E1AC"/>
        </a:lt1>
        <a:dk2>
          <a:srgbClr val="000000"/>
        </a:dk2>
        <a:lt2>
          <a:srgbClr val="3A7400"/>
        </a:lt2>
        <a:accent1>
          <a:srgbClr val="79CA02"/>
        </a:accent1>
        <a:accent2>
          <a:srgbClr val="008080"/>
        </a:accent2>
        <a:accent3>
          <a:srgbClr val="D1EED2"/>
        </a:accent3>
        <a:accent4>
          <a:srgbClr val="000000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11">
        <a:dk1>
          <a:srgbClr val="000000"/>
        </a:dk1>
        <a:lt1>
          <a:srgbClr val="C0F2B4"/>
        </a:lt1>
        <a:dk2>
          <a:srgbClr val="000000"/>
        </a:dk2>
        <a:lt2>
          <a:srgbClr val="3A7400"/>
        </a:lt2>
        <a:accent1>
          <a:srgbClr val="79CA02"/>
        </a:accent1>
        <a:accent2>
          <a:srgbClr val="008080"/>
        </a:accent2>
        <a:accent3>
          <a:srgbClr val="DCF7D6"/>
        </a:accent3>
        <a:accent4>
          <a:srgbClr val="000000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12">
        <a:dk1>
          <a:srgbClr val="000000"/>
        </a:dk1>
        <a:lt1>
          <a:srgbClr val="DBF8D4"/>
        </a:lt1>
        <a:dk2>
          <a:srgbClr val="000000"/>
        </a:dk2>
        <a:lt2>
          <a:srgbClr val="3A7400"/>
        </a:lt2>
        <a:accent1>
          <a:srgbClr val="79CA02"/>
        </a:accent1>
        <a:accent2>
          <a:srgbClr val="008080"/>
        </a:accent2>
        <a:accent3>
          <a:srgbClr val="EAFBE6"/>
        </a:accent3>
        <a:accent4>
          <a:srgbClr val="000000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13">
        <a:dk1>
          <a:srgbClr val="000000"/>
        </a:dk1>
        <a:lt1>
          <a:srgbClr val="E9FBE5"/>
        </a:lt1>
        <a:dk2>
          <a:srgbClr val="000000"/>
        </a:dk2>
        <a:lt2>
          <a:srgbClr val="3A7400"/>
        </a:lt2>
        <a:accent1>
          <a:srgbClr val="79CA02"/>
        </a:accent1>
        <a:accent2>
          <a:srgbClr val="008080"/>
        </a:accent2>
        <a:accent3>
          <a:srgbClr val="F2FDF0"/>
        </a:accent3>
        <a:accent4>
          <a:srgbClr val="000000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14">
        <a:dk1>
          <a:srgbClr val="000000"/>
        </a:dk1>
        <a:lt1>
          <a:srgbClr val="E9FBE5"/>
        </a:lt1>
        <a:dk2>
          <a:srgbClr val="000000"/>
        </a:dk2>
        <a:lt2>
          <a:srgbClr val="E9FFE5"/>
        </a:lt2>
        <a:accent1>
          <a:srgbClr val="79CA02"/>
        </a:accent1>
        <a:accent2>
          <a:srgbClr val="008080"/>
        </a:accent2>
        <a:accent3>
          <a:srgbClr val="F2FDF0"/>
        </a:accent3>
        <a:accent4>
          <a:srgbClr val="000000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15">
        <a:dk1>
          <a:srgbClr val="000000"/>
        </a:dk1>
        <a:lt1>
          <a:srgbClr val="DBF8D4"/>
        </a:lt1>
        <a:dk2>
          <a:srgbClr val="000000"/>
        </a:dk2>
        <a:lt2>
          <a:srgbClr val="E9FFE5"/>
        </a:lt2>
        <a:accent1>
          <a:srgbClr val="79CA02"/>
        </a:accent1>
        <a:accent2>
          <a:srgbClr val="008080"/>
        </a:accent2>
        <a:accent3>
          <a:srgbClr val="EAFBE6"/>
        </a:accent3>
        <a:accent4>
          <a:srgbClr val="000000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16">
        <a:dk1>
          <a:srgbClr val="000000"/>
        </a:dk1>
        <a:lt1>
          <a:srgbClr val="E9FBE5"/>
        </a:lt1>
        <a:dk2>
          <a:srgbClr val="000000"/>
        </a:dk2>
        <a:lt2>
          <a:srgbClr val="EEFFEB"/>
        </a:lt2>
        <a:accent1>
          <a:srgbClr val="79CA02"/>
        </a:accent1>
        <a:accent2>
          <a:srgbClr val="008080"/>
        </a:accent2>
        <a:accent3>
          <a:srgbClr val="F2FDF0"/>
        </a:accent3>
        <a:accent4>
          <a:srgbClr val="000000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dizain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dizain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3F6FF"/>
    </a:lt1>
    <a:dk2>
      <a:srgbClr val="000000"/>
    </a:dk2>
    <a:lt2>
      <a:srgbClr val="EFEFFF"/>
    </a:lt2>
    <a:accent1>
      <a:srgbClr val="6699FF"/>
    </a:accent1>
    <a:accent2>
      <a:srgbClr val="3333CC"/>
    </a:accent2>
    <a:accent3>
      <a:srgbClr val="F8FAFF"/>
    </a:accent3>
    <a:accent4>
      <a:srgbClr val="000000"/>
    </a:accent4>
    <a:accent5>
      <a:srgbClr val="B8CAFF"/>
    </a:accent5>
    <a:accent6>
      <a:srgbClr val="2D2DB9"/>
    </a:accent6>
    <a:hlink>
      <a:srgbClr val="99CCFF"/>
    </a:hlink>
    <a:folHlink>
      <a:srgbClr val="3333FF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3F6FF"/>
    </a:lt1>
    <a:dk2>
      <a:srgbClr val="000000"/>
    </a:dk2>
    <a:lt2>
      <a:srgbClr val="EFEFFF"/>
    </a:lt2>
    <a:accent1>
      <a:srgbClr val="6699FF"/>
    </a:accent1>
    <a:accent2>
      <a:srgbClr val="3333CC"/>
    </a:accent2>
    <a:accent3>
      <a:srgbClr val="F8FAFF"/>
    </a:accent3>
    <a:accent4>
      <a:srgbClr val="000000"/>
    </a:accent4>
    <a:accent5>
      <a:srgbClr val="B8CAFF"/>
    </a:accent5>
    <a:accent6>
      <a:srgbClr val="2D2DB9"/>
    </a:accent6>
    <a:hlink>
      <a:srgbClr val="99CCFF"/>
    </a:hlink>
    <a:folHlink>
      <a:srgbClr val="3333FF"/>
    </a:folHlink>
  </a:clr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50042</TotalTime>
  <Words>8549</Words>
  <Application>Microsoft Office PowerPoint</Application>
  <PresentationFormat>Platekrāna</PresentationFormat>
  <Paragraphs>1787</Paragraphs>
  <Slides>68</Slides>
  <Notes>1</Notes>
  <HiddenSlides>0</HiddenSlides>
  <MMClips>0</MMClips>
  <ScaleCrop>false</ScaleCrop>
  <HeadingPairs>
    <vt:vector size="6" baseType="variant">
      <vt:variant>
        <vt:lpstr>Lietotie fonti</vt:lpstr>
      </vt:variant>
      <vt:variant>
        <vt:i4>5</vt:i4>
      </vt:variant>
      <vt:variant>
        <vt:lpstr>Dizains</vt:lpstr>
      </vt:variant>
      <vt:variant>
        <vt:i4>2</vt:i4>
      </vt:variant>
      <vt:variant>
        <vt:lpstr>Slaidu virsraksti</vt:lpstr>
      </vt:variant>
      <vt:variant>
        <vt:i4>68</vt:i4>
      </vt:variant>
    </vt:vector>
  </HeadingPairs>
  <TitlesOfParts>
    <vt:vector size="75" baseType="lpstr">
      <vt:lpstr>Arial</vt:lpstr>
      <vt:lpstr>Calibri</vt:lpstr>
      <vt:lpstr>Tahoma</vt:lpstr>
      <vt:lpstr>Verdana</vt:lpstr>
      <vt:lpstr>Wingdings</vt:lpstr>
      <vt:lpstr>2_Slit</vt:lpstr>
      <vt:lpstr>3_Slit</vt:lpstr>
      <vt:lpstr>Madonas novada pašvaldības darbības vērtējums</vt:lpstr>
      <vt:lpstr>Pētījuma tehniskā informācija</vt:lpstr>
      <vt:lpstr>Terminu skaidrojums</vt:lpstr>
      <vt:lpstr>Respondentu sociāldemogrāfiskais raksturojums</vt:lpstr>
      <vt:lpstr>PowerPoint prezentācija</vt:lpstr>
      <vt:lpstr>1. Madonas novada pašvaldības darba vērtējums </vt:lpstr>
      <vt:lpstr>PowerPoint prezentācija</vt:lpstr>
      <vt:lpstr>1. Madonas novada pašvaldības darba vērtējums 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4. Ekonomiskās situācijas Madonas novadā vērtējums </vt:lpstr>
      <vt:lpstr>PowerPoint prezentācija</vt:lpstr>
      <vt:lpstr>4. Ekonomiskās situācijas Madonas novadā vērtējums </vt:lpstr>
      <vt:lpstr>PowerPoint prezentācija</vt:lpstr>
      <vt:lpstr>PowerPoint prezentācija</vt:lpstr>
      <vt:lpstr>5. Madonas novada pašvaldības darba vērtējums dažādās jomās </vt:lpstr>
      <vt:lpstr>5. Madonas novada pašvaldības darba vērtējums dažādās jomās </vt:lpstr>
      <vt:lpstr>PowerPoint prezentācija</vt:lpstr>
      <vt:lpstr>PowerPoint prezentācija</vt:lpstr>
      <vt:lpstr>5. Madonas novada pašvaldības darba vērtējums dažādās jomās 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6. Informācijas avoti par aktualitātēm Madonas novadā </vt:lpstr>
      <vt:lpstr>PowerPoint prezentācija</vt:lpstr>
      <vt:lpstr>7. Saskarsme ar pašvaldības iestādēm un darbiniekiem </vt:lpstr>
      <vt:lpstr>PowerPoint prezentācija</vt:lpstr>
      <vt:lpstr>7. Saskarsme ar pašvaldības iestādēm un darbiniekiem </vt:lpstr>
      <vt:lpstr>PowerPoint prezentācija</vt:lpstr>
      <vt:lpstr>9. Pozitīvi vērtējami Madonas novadnieki </vt:lpstr>
      <vt:lpstr>PowerPoint prezentācija</vt:lpstr>
      <vt:lpstr>10. Dalība nevalstiskā organizācijā, biedrībā vai interešu grupā </vt:lpstr>
      <vt:lpstr>PowerPoint prezentācija</vt:lpstr>
      <vt:lpstr>PowerPoint prezentācija</vt:lpstr>
      <vt:lpstr>PowerPoint prezentācija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Madonas novada pašvaldības darbības vērtējums</dc:title>
  <cp:lastModifiedBy>Arnis Kaktins</cp:lastModifiedBy>
  <cp:revision>236</cp:revision>
  <cp:lastPrinted>2023-09-01T11:47:45Z</cp:lastPrinted>
  <dcterms:created xsi:type="dcterms:W3CDTF">2003-02-13T14:06:40Z</dcterms:created>
  <dcterms:modified xsi:type="dcterms:W3CDTF">2023-10-02T07:27:52Z</dcterms:modified>
</cp:coreProperties>
</file>